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101" r:id="rId1"/>
    <p:sldMasterId id="2147484175" r:id="rId2"/>
  </p:sldMasterIdLst>
  <p:notesMasterIdLst>
    <p:notesMasterId r:id="rId45"/>
  </p:notesMasterIdLst>
  <p:handoutMasterIdLst>
    <p:handoutMasterId r:id="rId46"/>
  </p:handoutMasterIdLst>
  <p:sldIdLst>
    <p:sldId id="2414" r:id="rId3"/>
    <p:sldId id="2415" r:id="rId4"/>
    <p:sldId id="2464" r:id="rId5"/>
    <p:sldId id="2417" r:id="rId6"/>
    <p:sldId id="2577" r:id="rId7"/>
    <p:sldId id="2463" r:id="rId8"/>
    <p:sldId id="270" r:id="rId9"/>
    <p:sldId id="2428" r:id="rId10"/>
    <p:sldId id="2625" r:id="rId11"/>
    <p:sldId id="2581" r:id="rId12"/>
    <p:sldId id="2192" r:id="rId13"/>
    <p:sldId id="301" r:id="rId14"/>
    <p:sldId id="1618" r:id="rId15"/>
    <p:sldId id="2550" r:id="rId16"/>
    <p:sldId id="2604" r:id="rId17"/>
    <p:sldId id="2570" r:id="rId18"/>
    <p:sldId id="2609" r:id="rId19"/>
    <p:sldId id="2528" r:id="rId20"/>
    <p:sldId id="2529" r:id="rId21"/>
    <p:sldId id="2552" r:id="rId22"/>
    <p:sldId id="2139" r:id="rId23"/>
    <p:sldId id="2061" r:id="rId24"/>
    <p:sldId id="1983" r:id="rId25"/>
    <p:sldId id="1985" r:id="rId26"/>
    <p:sldId id="1848" r:id="rId27"/>
    <p:sldId id="2310" r:id="rId28"/>
    <p:sldId id="2082" r:id="rId29"/>
    <p:sldId id="2103" r:id="rId30"/>
    <p:sldId id="1986" r:id="rId31"/>
    <p:sldId id="1922" r:id="rId32"/>
    <p:sldId id="2607" r:id="rId33"/>
    <p:sldId id="2601" r:id="rId34"/>
    <p:sldId id="2579" r:id="rId35"/>
    <p:sldId id="1972" r:id="rId36"/>
    <p:sldId id="2628" r:id="rId37"/>
    <p:sldId id="2631" r:id="rId38"/>
    <p:sldId id="2486" r:id="rId39"/>
    <p:sldId id="2624" r:id="rId40"/>
    <p:sldId id="2617" r:id="rId41"/>
    <p:sldId id="2618" r:id="rId42"/>
    <p:sldId id="2537" r:id="rId43"/>
    <p:sldId id="2541" r:id="rId44"/>
  </p:sldIdLst>
  <p:sldSz cx="18288000" cy="10287000"/>
  <p:notesSz cx="6858000" cy="9296400"/>
  <p:embeddedFontLst>
    <p:embeddedFont>
      <p:font typeface="Aharoni" panose="02010803020104030203" pitchFamily="2" charset="-79"/>
      <p:bold r:id="rId47"/>
    </p:embeddedFont>
    <p:embeddedFont>
      <p:font typeface="Calibri" panose="020F0502020204030204" pitchFamily="34" charset="0"/>
      <p:regular r:id="rId48"/>
      <p:bold r:id="rId49"/>
      <p:italic r:id="rId50"/>
      <p:boldItalic r:id="rId51"/>
    </p:embeddedFont>
    <p:embeddedFont>
      <p:font typeface="Garamond" panose="02020404030301010803" pitchFamily="18" charset="0"/>
      <p:regular r:id="rId52"/>
      <p:bold r:id="rId53"/>
      <p:italic r:id="rId54"/>
    </p:embeddedFont>
  </p:embeddedFont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921715" algn="l" rtl="0" fontAlgn="base">
      <a:spcBef>
        <a:spcPct val="0"/>
      </a:spcBef>
      <a:spcAft>
        <a:spcPct val="0"/>
      </a:spcAft>
      <a:defRPr kern="1200">
        <a:solidFill>
          <a:schemeClr val="tx1"/>
        </a:solidFill>
        <a:latin typeface="Arial" charset="0"/>
        <a:ea typeface="ＭＳ Ｐゴシック" pitchFamily="34" charset="-128"/>
        <a:cs typeface="+mn-cs"/>
      </a:defRPr>
    </a:lvl2pPr>
    <a:lvl3pPr marL="1843430" algn="l" rtl="0" fontAlgn="base">
      <a:spcBef>
        <a:spcPct val="0"/>
      </a:spcBef>
      <a:spcAft>
        <a:spcPct val="0"/>
      </a:spcAft>
      <a:defRPr kern="1200">
        <a:solidFill>
          <a:schemeClr val="tx1"/>
        </a:solidFill>
        <a:latin typeface="Arial" charset="0"/>
        <a:ea typeface="ＭＳ Ｐゴシック" pitchFamily="34" charset="-128"/>
        <a:cs typeface="+mn-cs"/>
      </a:defRPr>
    </a:lvl3pPr>
    <a:lvl4pPr marL="2765146" algn="l" rtl="0" fontAlgn="base">
      <a:spcBef>
        <a:spcPct val="0"/>
      </a:spcBef>
      <a:spcAft>
        <a:spcPct val="0"/>
      </a:spcAft>
      <a:defRPr kern="1200">
        <a:solidFill>
          <a:schemeClr val="tx1"/>
        </a:solidFill>
        <a:latin typeface="Arial" charset="0"/>
        <a:ea typeface="ＭＳ Ｐゴシック" pitchFamily="34" charset="-128"/>
        <a:cs typeface="+mn-cs"/>
      </a:defRPr>
    </a:lvl4pPr>
    <a:lvl5pPr marL="3686861" algn="l" rtl="0" fontAlgn="base">
      <a:spcBef>
        <a:spcPct val="0"/>
      </a:spcBef>
      <a:spcAft>
        <a:spcPct val="0"/>
      </a:spcAft>
      <a:defRPr kern="1200">
        <a:solidFill>
          <a:schemeClr val="tx1"/>
        </a:solidFill>
        <a:latin typeface="Arial" charset="0"/>
        <a:ea typeface="ＭＳ Ｐゴシック" pitchFamily="34" charset="-128"/>
        <a:cs typeface="+mn-cs"/>
      </a:defRPr>
    </a:lvl5pPr>
    <a:lvl6pPr marL="4608576" algn="l" defTabSz="1843430" rtl="0" eaLnBrk="1" latinLnBrk="0" hangingPunct="1">
      <a:defRPr kern="1200">
        <a:solidFill>
          <a:schemeClr val="tx1"/>
        </a:solidFill>
        <a:latin typeface="Arial" charset="0"/>
        <a:ea typeface="ＭＳ Ｐゴシック" pitchFamily="34" charset="-128"/>
        <a:cs typeface="+mn-cs"/>
      </a:defRPr>
    </a:lvl6pPr>
    <a:lvl7pPr marL="5530291" algn="l" defTabSz="1843430" rtl="0" eaLnBrk="1" latinLnBrk="0" hangingPunct="1">
      <a:defRPr kern="1200">
        <a:solidFill>
          <a:schemeClr val="tx1"/>
        </a:solidFill>
        <a:latin typeface="Arial" charset="0"/>
        <a:ea typeface="ＭＳ Ｐゴシック" pitchFamily="34" charset="-128"/>
        <a:cs typeface="+mn-cs"/>
      </a:defRPr>
    </a:lvl7pPr>
    <a:lvl8pPr marL="6452006" algn="l" defTabSz="1843430" rtl="0" eaLnBrk="1" latinLnBrk="0" hangingPunct="1">
      <a:defRPr kern="1200">
        <a:solidFill>
          <a:schemeClr val="tx1"/>
        </a:solidFill>
        <a:latin typeface="Arial" charset="0"/>
        <a:ea typeface="ＭＳ Ｐゴシック" pitchFamily="34" charset="-128"/>
        <a:cs typeface="+mn-cs"/>
      </a:defRPr>
    </a:lvl8pPr>
    <a:lvl9pPr marL="7373722" algn="l" defTabSz="1843430" rtl="0" eaLnBrk="1" latinLnBrk="0" hangingPunct="1">
      <a:defRPr kern="1200">
        <a:solidFill>
          <a:schemeClr val="tx1"/>
        </a:solidFill>
        <a:latin typeface="Arial" charset="0"/>
        <a:ea typeface="ＭＳ Ｐゴシック" pitchFamily="34" charset="-128"/>
        <a:cs typeface="+mn-cs"/>
      </a:defRPr>
    </a:lvl9pPr>
  </p:defaultTextStyle>
  <p:modifyVerifier cryptProviderType="rsaAES" cryptAlgorithmClass="hash" cryptAlgorithmType="typeAny" cryptAlgorithmSid="14" spinCount="100000" saltData="Z8LkV+PVgCU+SC/YqdbtCw==" hashData="oSQMihqfxSmhozxAXyYl38HRgCcggH48WeoYXsGUgJH1ANqh9pd4oB2/AvK5PspXVV6EUPRa2iKkh2MlS1QJ5w=="/>
  <p:extLst>
    <p:ext uri="{521415D9-36F7-43E2-AB2F-B90AF26B5E84}">
      <p14:sectionLst xmlns:p14="http://schemas.microsoft.com/office/powerpoint/2010/main">
        <p14:section name="INtro" id="{FA7C4B62-AE4B-4895-AD52-3C8B966B23A1}">
          <p14:sldIdLst>
            <p14:sldId id="2414"/>
            <p14:sldId id="2415"/>
            <p14:sldId id="2464"/>
            <p14:sldId id="2417"/>
            <p14:sldId id="2577"/>
            <p14:sldId id="2463"/>
            <p14:sldId id="270"/>
          </p14:sldIdLst>
        </p14:section>
        <p14:section name="Observatory" id="{99396DDE-85A2-4D1C-9A33-0BFA687A1C6B}">
          <p14:sldIdLst>
            <p14:sldId id="2428"/>
            <p14:sldId id="2625"/>
            <p14:sldId id="2581"/>
            <p14:sldId id="2192"/>
            <p14:sldId id="301"/>
            <p14:sldId id="1618"/>
            <p14:sldId id="2550"/>
            <p14:sldId id="2604"/>
            <p14:sldId id="2570"/>
            <p14:sldId id="2609"/>
            <p14:sldId id="2528"/>
            <p14:sldId id="2529"/>
            <p14:sldId id="2552"/>
          </p14:sldIdLst>
        </p14:section>
        <p14:section name="network" id="{525C0012-9C8A-4CAD-9936-67E1269EBCD0}">
          <p14:sldIdLst>
            <p14:sldId id="2139"/>
            <p14:sldId id="2061"/>
          </p14:sldIdLst>
        </p14:section>
        <p14:section name="scoping" id="{B3424E72-4262-4764-8504-8F91ADDCEEB1}">
          <p14:sldIdLst>
            <p14:sldId id="1983"/>
            <p14:sldId id="1985"/>
            <p14:sldId id="1848"/>
            <p14:sldId id="2310"/>
            <p14:sldId id="2082"/>
          </p14:sldIdLst>
        </p14:section>
        <p14:section name="access" id="{97628ECC-8322-461A-A977-9195422D16AF}">
          <p14:sldIdLst>
            <p14:sldId id="2103"/>
          </p14:sldIdLst>
        </p14:section>
        <p14:section name="survey" id="{0691193E-B0A2-4172-AB4A-1216E6330B6F}">
          <p14:sldIdLst>
            <p14:sldId id="1986"/>
            <p14:sldId id="1922"/>
            <p14:sldId id="2607"/>
            <p14:sldId id="2601"/>
            <p14:sldId id="2579"/>
            <p14:sldId id="1972"/>
            <p14:sldId id="2628"/>
            <p14:sldId id="2631"/>
            <p14:sldId id="2486"/>
            <p14:sldId id="2624"/>
            <p14:sldId id="2617"/>
            <p14:sldId id="2618"/>
            <p14:sldId id="2537"/>
            <p14:sldId id="25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3312">
          <p15:clr>
            <a:srgbClr val="A4A3A4"/>
          </p15:clr>
        </p15:guide>
        <p15:guide id="4" pos="5760">
          <p15:clr>
            <a:srgbClr val="A4A3A4"/>
          </p15:clr>
        </p15:guide>
        <p15:guide id="5" orient="horz" pos="2113">
          <p15:clr>
            <a:srgbClr val="A4A3A4"/>
          </p15:clr>
        </p15:guide>
        <p15:guide id="6" orient="horz" pos="324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mela" initials="K" lastIdx="5" clrIdx="0"/>
  <p:cmAuthor id="1" name="Nevena" initials="N" lastIdx="1" clrIdx="1"/>
  <p:cmAuthor id="2" name="Karmela Krleza-Jeric" initials="KK" lastIdx="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C7FB"/>
    <a:srgbClr val="CB3560"/>
    <a:srgbClr val="EB8063"/>
    <a:srgbClr val="FA941F"/>
    <a:srgbClr val="32A4B0"/>
    <a:srgbClr val="09AF9B"/>
    <a:srgbClr val="B39ECA"/>
    <a:srgbClr val="36823A"/>
    <a:srgbClr val="9D1B2E"/>
    <a:srgbClr val="6AE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9B819-E6E7-4DE1-9BA1-E00087FE6902}" v="811" dt="2019-03-29T00:20:38.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0" autoAdjust="0"/>
    <p:restoredTop sz="93817" autoAdjust="0"/>
  </p:normalViewPr>
  <p:slideViewPr>
    <p:cSldViewPr snapToGrid="0">
      <p:cViewPr varScale="1">
        <p:scale>
          <a:sx n="42" d="100"/>
          <a:sy n="42" d="100"/>
        </p:scale>
        <p:origin x="1020" y="48"/>
      </p:cViewPr>
      <p:guideLst>
        <p:guide orient="horz" pos="2160"/>
        <p:guide pos="2880"/>
        <p:guide orient="horz" pos="3312"/>
        <p:guide pos="5760"/>
        <p:guide orient="horz" pos="2113"/>
        <p:guide orient="horz" pos="32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2" d="100"/>
          <a:sy n="62" d="100"/>
        </p:scale>
        <p:origin x="-1308"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mela Krleza-Jeric" userId="0e15c9568096d8c9" providerId="LiveId" clId="{15DA2DC5-AE4E-4ABA-AA5E-7BA26B832408}"/>
    <pc:docChg chg="undo custSel delSld modSld modSection">
      <pc:chgData name="Karmela Krleza-Jeric" userId="0e15c9568096d8c9" providerId="LiveId" clId="{15DA2DC5-AE4E-4ABA-AA5E-7BA26B832408}" dt="2019-03-29T03:35:40.069" v="136" actId="1076"/>
      <pc:docMkLst>
        <pc:docMk/>
      </pc:docMkLst>
      <pc:sldChg chg="addSp modSp">
        <pc:chgData name="Karmela Krleza-Jeric" userId="0e15c9568096d8c9" providerId="LiveId" clId="{15DA2DC5-AE4E-4ABA-AA5E-7BA26B832408}" dt="2019-03-29T03:35:40.069" v="136" actId="1076"/>
        <pc:sldMkLst>
          <pc:docMk/>
          <pc:sldMk cId="3033448094" sldId="2414"/>
        </pc:sldMkLst>
        <pc:spChg chg="mod">
          <ac:chgData name="Karmela Krleza-Jeric" userId="0e15c9568096d8c9" providerId="LiveId" clId="{15DA2DC5-AE4E-4ABA-AA5E-7BA26B832408}" dt="2019-03-29T03:35:35.397" v="135" actId="1076"/>
          <ac:spMkLst>
            <pc:docMk/>
            <pc:sldMk cId="3033448094" sldId="2414"/>
            <ac:spMk id="3" creationId="{F9D7B8F1-1A24-4B47-95F3-700C1718C225}"/>
          </ac:spMkLst>
        </pc:spChg>
        <pc:spChg chg="add mod">
          <ac:chgData name="Karmela Krleza-Jeric" userId="0e15c9568096d8c9" providerId="LiveId" clId="{15DA2DC5-AE4E-4ABA-AA5E-7BA26B832408}" dt="2019-03-29T03:35:40.069" v="136" actId="1076"/>
          <ac:spMkLst>
            <pc:docMk/>
            <pc:sldMk cId="3033448094" sldId="2414"/>
            <ac:spMk id="8" creationId="{3849B0BB-6551-4C32-AE2C-8B3879023375}"/>
          </ac:spMkLst>
        </pc:spChg>
        <pc:picChg chg="mod">
          <ac:chgData name="Karmela Krleza-Jeric" userId="0e15c9568096d8c9" providerId="LiveId" clId="{15DA2DC5-AE4E-4ABA-AA5E-7BA26B832408}" dt="2019-03-29T03:33:37.574" v="128" actId="1076"/>
          <ac:picMkLst>
            <pc:docMk/>
            <pc:sldMk cId="3033448094" sldId="2414"/>
            <ac:picMk id="5" creationId="{E7483B76-D5F8-4BF2-AC55-AB2AC311E96C}"/>
          </ac:picMkLst>
        </pc:picChg>
        <pc:picChg chg="mod">
          <ac:chgData name="Karmela Krleza-Jeric" userId="0e15c9568096d8c9" providerId="LiveId" clId="{15DA2DC5-AE4E-4ABA-AA5E-7BA26B832408}" dt="2019-03-29T03:33:40.588" v="129" actId="1076"/>
          <ac:picMkLst>
            <pc:docMk/>
            <pc:sldMk cId="3033448094" sldId="2414"/>
            <ac:picMk id="7" creationId="{BC90147F-3FC7-46F7-B596-5A6ACC0B5AC9}"/>
          </ac:picMkLst>
        </pc:picChg>
      </pc:sldChg>
      <pc:sldChg chg="modSp del">
        <pc:chgData name="Karmela Krleza-Jeric" userId="0e15c9568096d8c9" providerId="LiveId" clId="{15DA2DC5-AE4E-4ABA-AA5E-7BA26B832408}" dt="2019-03-29T03:30:42.129" v="121" actId="2696"/>
        <pc:sldMkLst>
          <pc:docMk/>
          <pc:sldMk cId="2810524579" sldId="2632"/>
        </pc:sldMkLst>
        <pc:spChg chg="mod">
          <ac:chgData name="Karmela Krleza-Jeric" userId="0e15c9568096d8c9" providerId="LiveId" clId="{15DA2DC5-AE4E-4ABA-AA5E-7BA26B832408}" dt="2019-03-29T02:46:31.485" v="83" actId="20577"/>
          <ac:spMkLst>
            <pc:docMk/>
            <pc:sldMk cId="2810524579" sldId="2632"/>
            <ac:spMk id="3" creationId="{F9D7B8F1-1A24-4B47-95F3-700C1718C225}"/>
          </ac:spMkLst>
        </pc:spChg>
      </pc:sldChg>
    </pc:docChg>
  </pc:docChgLst>
  <pc:docChgLst>
    <pc:chgData name="Karmela Krleza-Jeric" userId="0e15c9568096d8c9" providerId="LiveId" clId="{771A6E57-3C5F-4096-B0BC-3E946932F856}"/>
    <pc:docChg chg="delSld delSection modSection">
      <pc:chgData name="Karmela Krleza-Jeric" userId="0e15c9568096d8c9" providerId="LiveId" clId="{771A6E57-3C5F-4096-B0BC-3E946932F856}" dt="2019-03-29T00:41:57.706" v="49" actId="18676"/>
      <pc:docMkLst>
        <pc:docMk/>
      </pc:docMkLst>
      <pc:sldChg chg="del">
        <pc:chgData name="Karmela Krleza-Jeric" userId="0e15c9568096d8c9" providerId="LiveId" clId="{771A6E57-3C5F-4096-B0BC-3E946932F856}" dt="2019-03-29T00:41:23.303" v="20" actId="2696"/>
        <pc:sldMkLst>
          <pc:docMk/>
          <pc:sldMk cId="1159703774" sldId="1079"/>
        </pc:sldMkLst>
      </pc:sldChg>
      <pc:sldChg chg="del">
        <pc:chgData name="Karmela Krleza-Jeric" userId="0e15c9568096d8c9" providerId="LiveId" clId="{771A6E57-3C5F-4096-B0BC-3E946932F856}" dt="2019-03-29T00:41:23.309" v="21" actId="2696"/>
        <pc:sldMkLst>
          <pc:docMk/>
          <pc:sldMk cId="2431049540" sldId="1271"/>
        </pc:sldMkLst>
      </pc:sldChg>
      <pc:sldChg chg="del">
        <pc:chgData name="Karmela Krleza-Jeric" userId="0e15c9568096d8c9" providerId="LiveId" clId="{771A6E57-3C5F-4096-B0BC-3E946932F856}" dt="2019-03-29T00:41:23.118" v="8" actId="2696"/>
        <pc:sldMkLst>
          <pc:docMk/>
          <pc:sldMk cId="4042531402" sldId="1487"/>
        </pc:sldMkLst>
      </pc:sldChg>
      <pc:sldChg chg="del">
        <pc:chgData name="Karmela Krleza-Jeric" userId="0e15c9568096d8c9" providerId="LiveId" clId="{771A6E57-3C5F-4096-B0BC-3E946932F856}" dt="2019-03-29T00:41:23.269" v="16" actId="2696"/>
        <pc:sldMkLst>
          <pc:docMk/>
          <pc:sldMk cId="2996246081" sldId="1491"/>
        </pc:sldMkLst>
      </pc:sldChg>
      <pc:sldChg chg="del">
        <pc:chgData name="Karmela Krleza-Jeric" userId="0e15c9568096d8c9" providerId="LiveId" clId="{771A6E57-3C5F-4096-B0BC-3E946932F856}" dt="2019-03-29T00:41:23.172" v="11" actId="2696"/>
        <pc:sldMkLst>
          <pc:docMk/>
          <pc:sldMk cId="499125124" sldId="1775"/>
        </pc:sldMkLst>
      </pc:sldChg>
      <pc:sldChg chg="del">
        <pc:chgData name="Karmela Krleza-Jeric" userId="0e15c9568096d8c9" providerId="LiveId" clId="{771A6E57-3C5F-4096-B0BC-3E946932F856}" dt="2019-03-29T00:41:23.362" v="29" actId="2696"/>
        <pc:sldMkLst>
          <pc:docMk/>
          <pc:sldMk cId="1866876521" sldId="1910"/>
        </pc:sldMkLst>
      </pc:sldChg>
      <pc:sldChg chg="del">
        <pc:chgData name="Karmela Krleza-Jeric" userId="0e15c9568096d8c9" providerId="LiveId" clId="{771A6E57-3C5F-4096-B0BC-3E946932F856}" dt="2019-03-29T00:41:23.371" v="30" actId="2696"/>
        <pc:sldMkLst>
          <pc:docMk/>
          <pc:sldMk cId="15066237" sldId="1911"/>
        </pc:sldMkLst>
      </pc:sldChg>
      <pc:sldChg chg="del">
        <pc:chgData name="Karmela Krleza-Jeric" userId="0e15c9568096d8c9" providerId="LiveId" clId="{771A6E57-3C5F-4096-B0BC-3E946932F856}" dt="2019-03-29T00:41:23.380" v="31" actId="2696"/>
        <pc:sldMkLst>
          <pc:docMk/>
          <pc:sldMk cId="302386668" sldId="1912"/>
        </pc:sldMkLst>
      </pc:sldChg>
      <pc:sldChg chg="del">
        <pc:chgData name="Karmela Krleza-Jeric" userId="0e15c9568096d8c9" providerId="LiveId" clId="{771A6E57-3C5F-4096-B0BC-3E946932F856}" dt="2019-03-29T00:41:23.386" v="32" actId="2696"/>
        <pc:sldMkLst>
          <pc:docMk/>
          <pc:sldMk cId="2837078988" sldId="1913"/>
        </pc:sldMkLst>
      </pc:sldChg>
      <pc:sldChg chg="del">
        <pc:chgData name="Karmela Krleza-Jeric" userId="0e15c9568096d8c9" providerId="LiveId" clId="{771A6E57-3C5F-4096-B0BC-3E946932F856}" dt="2019-03-29T00:41:23.254" v="15" actId="2696"/>
        <pc:sldMkLst>
          <pc:docMk/>
          <pc:sldMk cId="2381502491" sldId="1917"/>
        </pc:sldMkLst>
      </pc:sldChg>
      <pc:sldChg chg="del">
        <pc:chgData name="Karmela Krleza-Jeric" userId="0e15c9568096d8c9" providerId="LiveId" clId="{771A6E57-3C5F-4096-B0BC-3E946932F856}" dt="2019-03-29T00:41:23.699" v="44" actId="2696"/>
        <pc:sldMkLst>
          <pc:docMk/>
          <pc:sldMk cId="3510670905" sldId="1937"/>
        </pc:sldMkLst>
      </pc:sldChg>
      <pc:sldChg chg="del">
        <pc:chgData name="Karmela Krleza-Jeric" userId="0e15c9568096d8c9" providerId="LiveId" clId="{771A6E57-3C5F-4096-B0BC-3E946932F856}" dt="2019-03-29T00:41:23.186" v="13" actId="2696"/>
        <pc:sldMkLst>
          <pc:docMk/>
          <pc:sldMk cId="2096395982" sldId="1971"/>
        </pc:sldMkLst>
      </pc:sldChg>
      <pc:sldChg chg="del">
        <pc:chgData name="Karmela Krleza-Jeric" userId="0e15c9568096d8c9" providerId="LiveId" clId="{771A6E57-3C5F-4096-B0BC-3E946932F856}" dt="2019-03-29T00:41:23.391" v="33" actId="2696"/>
        <pc:sldMkLst>
          <pc:docMk/>
          <pc:sldMk cId="912305213" sldId="1979"/>
        </pc:sldMkLst>
      </pc:sldChg>
      <pc:sldChg chg="del">
        <pc:chgData name="Karmela Krleza-Jeric" userId="0e15c9568096d8c9" providerId="LiveId" clId="{771A6E57-3C5F-4096-B0BC-3E946932F856}" dt="2019-03-29T00:41:23.240" v="14" actId="2696"/>
        <pc:sldMkLst>
          <pc:docMk/>
          <pc:sldMk cId="4118868642" sldId="2010"/>
        </pc:sldMkLst>
      </pc:sldChg>
      <pc:sldChg chg="del">
        <pc:chgData name="Karmela Krleza-Jeric" userId="0e15c9568096d8c9" providerId="LiveId" clId="{771A6E57-3C5F-4096-B0BC-3E946932F856}" dt="2019-03-29T00:41:23.108" v="7" actId="2696"/>
        <pc:sldMkLst>
          <pc:docMk/>
          <pc:sldMk cId="3684145640" sldId="2015"/>
        </pc:sldMkLst>
      </pc:sldChg>
      <pc:sldChg chg="del">
        <pc:chgData name="Karmela Krleza-Jeric" userId="0e15c9568096d8c9" providerId="LiveId" clId="{771A6E57-3C5F-4096-B0BC-3E946932F856}" dt="2019-03-29T00:41:23.442" v="40" actId="2696"/>
        <pc:sldMkLst>
          <pc:docMk/>
          <pc:sldMk cId="862900577" sldId="2017"/>
        </pc:sldMkLst>
      </pc:sldChg>
      <pc:sldChg chg="del">
        <pc:chgData name="Karmela Krleza-Jeric" userId="0e15c9568096d8c9" providerId="LiveId" clId="{771A6E57-3C5F-4096-B0BC-3E946932F856}" dt="2019-03-29T00:41:23.459" v="43" actId="2696"/>
        <pc:sldMkLst>
          <pc:docMk/>
          <pc:sldMk cId="1000437294" sldId="2070"/>
        </pc:sldMkLst>
      </pc:sldChg>
      <pc:sldChg chg="del">
        <pc:chgData name="Karmela Krleza-Jeric" userId="0e15c9568096d8c9" providerId="LiveId" clId="{771A6E57-3C5F-4096-B0BC-3E946932F856}" dt="2019-03-29T00:41:23.022" v="3" actId="2696"/>
        <pc:sldMkLst>
          <pc:docMk/>
          <pc:sldMk cId="2476366237" sldId="2122"/>
        </pc:sldMkLst>
      </pc:sldChg>
      <pc:sldChg chg="del">
        <pc:chgData name="Karmela Krleza-Jeric" userId="0e15c9568096d8c9" providerId="LiveId" clId="{771A6E57-3C5F-4096-B0BC-3E946932F856}" dt="2019-03-29T00:41:23.158" v="10" actId="2696"/>
        <pc:sldMkLst>
          <pc:docMk/>
          <pc:sldMk cId="2267506419" sldId="2124"/>
        </pc:sldMkLst>
      </pc:sldChg>
      <pc:sldChg chg="del">
        <pc:chgData name="Karmela Krleza-Jeric" userId="0e15c9568096d8c9" providerId="LiveId" clId="{771A6E57-3C5F-4096-B0BC-3E946932F856}" dt="2019-03-29T00:41:23.355" v="28" actId="2696"/>
        <pc:sldMkLst>
          <pc:docMk/>
          <pc:sldMk cId="1093136369" sldId="2262"/>
        </pc:sldMkLst>
      </pc:sldChg>
      <pc:sldChg chg="del">
        <pc:chgData name="Karmela Krleza-Jeric" userId="0e15c9568096d8c9" providerId="LiveId" clId="{771A6E57-3C5F-4096-B0BC-3E946932F856}" dt="2019-03-29T00:41:23.010" v="2" actId="2696"/>
        <pc:sldMkLst>
          <pc:docMk/>
          <pc:sldMk cId="3449915772" sldId="2427"/>
        </pc:sldMkLst>
      </pc:sldChg>
      <pc:sldChg chg="del">
        <pc:chgData name="Karmela Krleza-Jeric" userId="0e15c9568096d8c9" providerId="LiveId" clId="{771A6E57-3C5F-4096-B0BC-3E946932F856}" dt="2019-03-29T00:41:23.321" v="23" actId="2696"/>
        <pc:sldMkLst>
          <pc:docMk/>
          <pc:sldMk cId="2610763127" sldId="2440"/>
        </pc:sldMkLst>
      </pc:sldChg>
      <pc:sldChg chg="del">
        <pc:chgData name="Karmela Krleza-Jeric" userId="0e15c9568096d8c9" providerId="LiveId" clId="{771A6E57-3C5F-4096-B0BC-3E946932F856}" dt="2019-03-29T00:41:23.350" v="27" actId="2696"/>
        <pc:sldMkLst>
          <pc:docMk/>
          <pc:sldMk cId="2756789180" sldId="2441"/>
        </pc:sldMkLst>
      </pc:sldChg>
      <pc:sldChg chg="del">
        <pc:chgData name="Karmela Krleza-Jeric" userId="0e15c9568096d8c9" providerId="LiveId" clId="{771A6E57-3C5F-4096-B0BC-3E946932F856}" dt="2019-03-29T00:41:23.413" v="36" actId="2696"/>
        <pc:sldMkLst>
          <pc:docMk/>
          <pc:sldMk cId="1725588164" sldId="2443"/>
        </pc:sldMkLst>
      </pc:sldChg>
      <pc:sldChg chg="del">
        <pc:chgData name="Karmela Krleza-Jeric" userId="0e15c9568096d8c9" providerId="LiveId" clId="{771A6E57-3C5F-4096-B0BC-3E946932F856}" dt="2019-03-29T00:41:23.404" v="35" actId="2696"/>
        <pc:sldMkLst>
          <pc:docMk/>
          <pc:sldMk cId="1391511718" sldId="2447"/>
        </pc:sldMkLst>
      </pc:sldChg>
      <pc:sldChg chg="del">
        <pc:chgData name="Karmela Krleza-Jeric" userId="0e15c9568096d8c9" providerId="LiveId" clId="{771A6E57-3C5F-4096-B0BC-3E946932F856}" dt="2019-03-29T00:41:23.418" v="37" actId="2696"/>
        <pc:sldMkLst>
          <pc:docMk/>
          <pc:sldMk cId="2451252373" sldId="2449"/>
        </pc:sldMkLst>
      </pc:sldChg>
      <pc:sldChg chg="del">
        <pc:chgData name="Karmela Krleza-Jeric" userId="0e15c9568096d8c9" providerId="LiveId" clId="{771A6E57-3C5F-4096-B0BC-3E946932F856}" dt="2019-03-29T00:41:23.428" v="38" actId="2696"/>
        <pc:sldMkLst>
          <pc:docMk/>
          <pc:sldMk cId="2846511652" sldId="2450"/>
        </pc:sldMkLst>
      </pc:sldChg>
      <pc:sldChg chg="del">
        <pc:chgData name="Karmela Krleza-Jeric" userId="0e15c9568096d8c9" providerId="LiveId" clId="{771A6E57-3C5F-4096-B0BC-3E946932F856}" dt="2019-03-29T00:41:23.437" v="39" actId="2696"/>
        <pc:sldMkLst>
          <pc:docMk/>
          <pc:sldMk cId="2187065162" sldId="2451"/>
        </pc:sldMkLst>
      </pc:sldChg>
      <pc:sldChg chg="del">
        <pc:chgData name="Karmela Krleza-Jeric" userId="0e15c9568096d8c9" providerId="LiveId" clId="{771A6E57-3C5F-4096-B0BC-3E946932F856}" dt="2019-03-29T00:41:23.330" v="24" actId="2696"/>
        <pc:sldMkLst>
          <pc:docMk/>
          <pc:sldMk cId="1989938719" sldId="2461"/>
        </pc:sldMkLst>
      </pc:sldChg>
      <pc:sldChg chg="del">
        <pc:chgData name="Karmela Krleza-Jeric" userId="0e15c9568096d8c9" providerId="LiveId" clId="{771A6E57-3C5F-4096-B0BC-3E946932F856}" dt="2019-03-29T00:41:23.342" v="26" actId="2696"/>
        <pc:sldMkLst>
          <pc:docMk/>
          <pc:sldMk cId="1895168059" sldId="2462"/>
        </pc:sldMkLst>
      </pc:sldChg>
      <pc:sldChg chg="del">
        <pc:chgData name="Karmela Krleza-Jeric" userId="0e15c9568096d8c9" providerId="LiveId" clId="{771A6E57-3C5F-4096-B0BC-3E946932F856}" dt="2019-03-29T00:41:23.317" v="22" actId="2696"/>
        <pc:sldMkLst>
          <pc:docMk/>
          <pc:sldMk cId="3971022657" sldId="2538"/>
        </pc:sldMkLst>
      </pc:sldChg>
      <pc:sldChg chg="del">
        <pc:chgData name="Karmela Krleza-Jeric" userId="0e15c9568096d8c9" providerId="LiveId" clId="{771A6E57-3C5F-4096-B0BC-3E946932F856}" dt="2019-03-29T00:41:23.336" v="25" actId="2696"/>
        <pc:sldMkLst>
          <pc:docMk/>
          <pc:sldMk cId="1425556122" sldId="2559"/>
        </pc:sldMkLst>
      </pc:sldChg>
      <pc:sldChg chg="del">
        <pc:chgData name="Karmela Krleza-Jeric" userId="0e15c9568096d8c9" providerId="LiveId" clId="{771A6E57-3C5F-4096-B0BC-3E946932F856}" dt="2019-03-29T00:41:23.180" v="12" actId="2696"/>
        <pc:sldMkLst>
          <pc:docMk/>
          <pc:sldMk cId="539819535" sldId="2561"/>
        </pc:sldMkLst>
      </pc:sldChg>
      <pc:sldChg chg="del">
        <pc:chgData name="Karmela Krleza-Jeric" userId="0e15c9568096d8c9" providerId="LiveId" clId="{771A6E57-3C5F-4096-B0BC-3E946932F856}" dt="2019-03-29T00:41:22.996" v="0" actId="2696"/>
        <pc:sldMkLst>
          <pc:docMk/>
          <pc:sldMk cId="4084280064" sldId="2565"/>
        </pc:sldMkLst>
      </pc:sldChg>
      <pc:sldChg chg="del">
        <pc:chgData name="Karmela Krleza-Jeric" userId="0e15c9568096d8c9" providerId="LiveId" clId="{771A6E57-3C5F-4096-B0BC-3E946932F856}" dt="2019-03-29T00:41:23.130" v="9" actId="2696"/>
        <pc:sldMkLst>
          <pc:docMk/>
          <pc:sldMk cId="2443668769" sldId="2580"/>
        </pc:sldMkLst>
      </pc:sldChg>
      <pc:sldChg chg="del">
        <pc:chgData name="Karmela Krleza-Jeric" userId="0e15c9568096d8c9" providerId="LiveId" clId="{771A6E57-3C5F-4096-B0BC-3E946932F856}" dt="2019-03-29T00:41:23.094" v="6" actId="2696"/>
        <pc:sldMkLst>
          <pc:docMk/>
          <pc:sldMk cId="4239799606" sldId="2599"/>
        </pc:sldMkLst>
      </pc:sldChg>
      <pc:sldChg chg="del">
        <pc:chgData name="Karmela Krleza-Jeric" userId="0e15c9568096d8c9" providerId="LiveId" clId="{771A6E57-3C5F-4096-B0BC-3E946932F856}" dt="2019-03-29T00:41:23.399" v="34" actId="2696"/>
        <pc:sldMkLst>
          <pc:docMk/>
          <pc:sldMk cId="1087015911" sldId="2605"/>
        </pc:sldMkLst>
      </pc:sldChg>
      <pc:sldChg chg="del">
        <pc:chgData name="Karmela Krleza-Jeric" userId="0e15c9568096d8c9" providerId="LiveId" clId="{771A6E57-3C5F-4096-B0BC-3E946932F856}" dt="2019-03-29T00:41:23.038" v="4" actId="2696"/>
        <pc:sldMkLst>
          <pc:docMk/>
          <pc:sldMk cId="3568576848" sldId="2610"/>
        </pc:sldMkLst>
      </pc:sldChg>
      <pc:sldChg chg="del">
        <pc:chgData name="Karmela Krleza-Jeric" userId="0e15c9568096d8c9" providerId="LiveId" clId="{771A6E57-3C5F-4096-B0BC-3E946932F856}" dt="2019-03-29T00:41:23.086" v="5" actId="2696"/>
        <pc:sldMkLst>
          <pc:docMk/>
          <pc:sldMk cId="638246546" sldId="2611"/>
        </pc:sldMkLst>
      </pc:sldChg>
      <pc:sldChg chg="del">
        <pc:chgData name="Karmela Krleza-Jeric" userId="0e15c9568096d8c9" providerId="LiveId" clId="{771A6E57-3C5F-4096-B0BC-3E946932F856}" dt="2019-03-29T00:41:23.289" v="18" actId="2696"/>
        <pc:sldMkLst>
          <pc:docMk/>
          <pc:sldMk cId="2088252940" sldId="2615"/>
        </pc:sldMkLst>
      </pc:sldChg>
      <pc:sldChg chg="del">
        <pc:chgData name="Karmela Krleza-Jeric" userId="0e15c9568096d8c9" providerId="LiveId" clId="{771A6E57-3C5F-4096-B0BC-3E946932F856}" dt="2019-03-29T00:41:23.003" v="1" actId="2696"/>
        <pc:sldMkLst>
          <pc:docMk/>
          <pc:sldMk cId="3501299154" sldId="2619"/>
        </pc:sldMkLst>
      </pc:sldChg>
      <pc:sldChg chg="del">
        <pc:chgData name="Karmela Krleza-Jeric" userId="0e15c9568096d8c9" providerId="LiveId" clId="{771A6E57-3C5F-4096-B0BC-3E946932F856}" dt="2019-03-29T00:41:23.298" v="19" actId="2696"/>
        <pc:sldMkLst>
          <pc:docMk/>
          <pc:sldMk cId="1554975375" sldId="2620"/>
        </pc:sldMkLst>
      </pc:sldChg>
      <pc:sldChg chg="del">
        <pc:chgData name="Karmela Krleza-Jeric" userId="0e15c9568096d8c9" providerId="LiveId" clId="{771A6E57-3C5F-4096-B0BC-3E946932F856}" dt="2019-03-29T00:41:23.281" v="17" actId="2696"/>
        <pc:sldMkLst>
          <pc:docMk/>
          <pc:sldMk cId="2374959955" sldId="2621"/>
        </pc:sldMkLst>
      </pc:sldChg>
      <pc:sldChg chg="del">
        <pc:chgData name="Karmela Krleza-Jeric" userId="0e15c9568096d8c9" providerId="LiveId" clId="{771A6E57-3C5F-4096-B0BC-3E946932F856}" dt="2019-03-29T00:41:23.450" v="41" actId="2696"/>
        <pc:sldMkLst>
          <pc:docMk/>
          <pc:sldMk cId="0" sldId="2626"/>
        </pc:sldMkLst>
      </pc:sldChg>
      <pc:sldMasterChg chg="delSldLayout">
        <pc:chgData name="Karmela Krleza-Jeric" userId="0e15c9568096d8c9" providerId="LiveId" clId="{771A6E57-3C5F-4096-B0BC-3E946932F856}" dt="2019-03-29T00:41:23.453" v="42" actId="2696"/>
        <pc:sldMasterMkLst>
          <pc:docMk/>
          <pc:sldMasterMk cId="0" sldId="2147484101"/>
        </pc:sldMasterMkLst>
        <pc:sldLayoutChg chg="del">
          <pc:chgData name="Karmela Krleza-Jeric" userId="0e15c9568096d8c9" providerId="LiveId" clId="{771A6E57-3C5F-4096-B0BC-3E946932F856}" dt="2019-03-29T00:41:23.453" v="42" actId="2696"/>
          <pc:sldLayoutMkLst>
            <pc:docMk/>
            <pc:sldMasterMk cId="0" sldId="2147484101"/>
            <pc:sldLayoutMk cId="977868424" sldId="2147484198"/>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
      <c:rotY val="15"/>
      <c:rAngAx val="0"/>
    </c:view3D>
    <c:floor>
      <c:thickness val="0"/>
    </c:floor>
    <c:sideWall>
      <c:thickness val="0"/>
      <c:spPr>
        <a:noFill/>
      </c:spPr>
    </c:sideWall>
    <c:backWall>
      <c:thickness val="0"/>
      <c:spPr>
        <a:noFill/>
        <a:ln w="25400">
          <a:noFill/>
        </a:ln>
      </c:spPr>
    </c:backWall>
    <c:plotArea>
      <c:layout/>
      <c:bar3DChart>
        <c:barDir val="col"/>
        <c:grouping val="clustered"/>
        <c:varyColors val="0"/>
        <c:ser>
          <c:idx val="0"/>
          <c:order val="0"/>
          <c:tx>
            <c:strRef>
              <c:f>Sheet1!$B$1</c:f>
              <c:strCache>
                <c:ptCount val="1"/>
                <c:pt idx="0">
                  <c:v>WAME</c:v>
                </c:pt>
              </c:strCache>
            </c:strRef>
          </c:tx>
          <c:spPr>
            <a:solidFill>
              <a:srgbClr val="D4145A"/>
            </a:solidFill>
            <a:effectLst/>
            <a:scene3d>
              <a:camera prst="orthographicFront"/>
              <a:lightRig rig="threePt" dir="t"/>
            </a:scene3d>
            <a:sp3d/>
          </c:spPr>
          <c:invertIfNegative val="0"/>
          <c:dLbls>
            <c:dLbl>
              <c:idx val="1"/>
              <c:layout>
                <c:manualLayout>
                  <c:x val="-3.9024386246782265E-3"/>
                  <c:y val="-2.02017903349125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7E-4C04-9319-D7DA2CDC30F3}"/>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None</c:v>
                </c:pt>
                <c:pt idx="1">
                  <c:v>Summary protocol</c:v>
                </c:pt>
                <c:pt idx="2">
                  <c:v>Full Protocol</c:v>
                </c:pt>
                <c:pt idx="3">
                  <c:v>Summary results</c:v>
                </c:pt>
                <c:pt idx="4">
                  <c:v>All results</c:v>
                </c:pt>
                <c:pt idx="5">
                  <c:v>IPD</c:v>
                </c:pt>
                <c:pt idx="6">
                  <c:v>Statistical code</c:v>
                </c:pt>
                <c:pt idx="7">
                  <c:v>CSR</c:v>
                </c:pt>
                <c:pt idx="8">
                  <c:v>All docs.</c:v>
                </c:pt>
                <c:pt idx="9">
                  <c:v>Full financial</c:v>
                </c:pt>
              </c:strCache>
            </c:strRef>
          </c:cat>
          <c:val>
            <c:numRef>
              <c:f>Sheet1!$B$2:$B$11</c:f>
              <c:numCache>
                <c:formatCode>0.0%</c:formatCode>
                <c:ptCount val="10"/>
                <c:pt idx="0">
                  <c:v>3.6000000000000004E-2</c:v>
                </c:pt>
                <c:pt idx="1">
                  <c:v>0.57700000000000007</c:v>
                </c:pt>
                <c:pt idx="2">
                  <c:v>0.57700000000000007</c:v>
                </c:pt>
                <c:pt idx="3">
                  <c:v>0.57700000000000007</c:v>
                </c:pt>
                <c:pt idx="4">
                  <c:v>0.46799999999999997</c:v>
                </c:pt>
                <c:pt idx="5">
                  <c:v>0.32400000000000001</c:v>
                </c:pt>
                <c:pt idx="6">
                  <c:v>0.36</c:v>
                </c:pt>
                <c:pt idx="7">
                  <c:v>0.40500000000000003</c:v>
                </c:pt>
                <c:pt idx="8">
                  <c:v>0.36</c:v>
                </c:pt>
                <c:pt idx="9">
                  <c:v>0.64</c:v>
                </c:pt>
              </c:numCache>
            </c:numRef>
          </c:val>
          <c:extLst>
            <c:ext xmlns:c16="http://schemas.microsoft.com/office/drawing/2014/chart" uri="{C3380CC4-5D6E-409C-BE32-E72D297353CC}">
              <c16:uniqueId val="{00000001-887E-4C04-9319-D7DA2CDC30F3}"/>
            </c:ext>
          </c:extLst>
        </c:ser>
        <c:ser>
          <c:idx val="1"/>
          <c:order val="1"/>
          <c:tx>
            <c:strRef>
              <c:f>Sheet1!$C$1</c:f>
              <c:strCache>
                <c:ptCount val="1"/>
                <c:pt idx="0">
                  <c:v>CCNET</c:v>
                </c:pt>
              </c:strCache>
            </c:strRef>
          </c:tx>
          <c:spPr>
            <a:solidFill>
              <a:srgbClr val="77C4D3"/>
            </a:solidFill>
          </c:spPr>
          <c:invertIfNegative val="0"/>
          <c:dLbls>
            <c:dLbl>
              <c:idx val="8"/>
              <c:layout>
                <c:manualLayout>
                  <c:x val="1.6767170678736432E-3"/>
                  <c:y val="2.59413072933445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7E-4C04-9319-D7DA2CDC30F3}"/>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None</c:v>
                </c:pt>
                <c:pt idx="1">
                  <c:v>Summary protocol</c:v>
                </c:pt>
                <c:pt idx="2">
                  <c:v>Full Protocol</c:v>
                </c:pt>
                <c:pt idx="3">
                  <c:v>Summary results</c:v>
                </c:pt>
                <c:pt idx="4">
                  <c:v>All results</c:v>
                </c:pt>
                <c:pt idx="5">
                  <c:v>IPD</c:v>
                </c:pt>
                <c:pt idx="6">
                  <c:v>Statistical code</c:v>
                </c:pt>
                <c:pt idx="7">
                  <c:v>CSR</c:v>
                </c:pt>
                <c:pt idx="8">
                  <c:v>All docs.</c:v>
                </c:pt>
                <c:pt idx="9">
                  <c:v>Full financial</c:v>
                </c:pt>
              </c:strCache>
            </c:strRef>
          </c:cat>
          <c:val>
            <c:numRef>
              <c:f>Sheet1!$C$2:$C$11</c:f>
              <c:numCache>
                <c:formatCode>0.00%</c:formatCode>
                <c:ptCount val="10"/>
                <c:pt idx="0">
                  <c:v>5.2600000000000001E-2</c:v>
                </c:pt>
                <c:pt idx="1">
                  <c:v>0.61399999999999999</c:v>
                </c:pt>
                <c:pt idx="2">
                  <c:v>0.66669999999999996</c:v>
                </c:pt>
                <c:pt idx="3">
                  <c:v>0.59650000000000003</c:v>
                </c:pt>
                <c:pt idx="4">
                  <c:v>0.64910000000000001</c:v>
                </c:pt>
                <c:pt idx="5">
                  <c:v>0.40350000000000003</c:v>
                </c:pt>
                <c:pt idx="6">
                  <c:v>0.40350000000000003</c:v>
                </c:pt>
                <c:pt idx="7">
                  <c:v>0.47370000000000001</c:v>
                </c:pt>
                <c:pt idx="8">
                  <c:v>0.36840000000000001</c:v>
                </c:pt>
                <c:pt idx="9">
                  <c:v>0.63160000000000005</c:v>
                </c:pt>
              </c:numCache>
            </c:numRef>
          </c:val>
          <c:extLst>
            <c:ext xmlns:c16="http://schemas.microsoft.com/office/drawing/2014/chart" uri="{C3380CC4-5D6E-409C-BE32-E72D297353CC}">
              <c16:uniqueId val="{00000003-887E-4C04-9319-D7DA2CDC30F3}"/>
            </c:ext>
          </c:extLst>
        </c:ser>
        <c:ser>
          <c:idx val="2"/>
          <c:order val="2"/>
          <c:tx>
            <c:strRef>
              <c:f>Sheet1!$D$1</c:f>
              <c:strCache>
                <c:ptCount val="1"/>
                <c:pt idx="0">
                  <c:v>Trialists</c:v>
                </c:pt>
              </c:strCache>
            </c:strRef>
          </c:tx>
          <c:spPr>
            <a:solidFill>
              <a:srgbClr val="F7931E"/>
            </a:solidFill>
          </c:spPr>
          <c:invertIfNegative val="0"/>
          <c:dLbls>
            <c:dLbl>
              <c:idx val="0"/>
              <c:layout>
                <c:manualLayout>
                  <c:x val="5.2032514995709366E-3"/>
                  <c:y val="2.203857131751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7E-4C04-9319-D7DA2CDC30F3}"/>
                </c:ext>
              </c:extLst>
            </c:dLbl>
            <c:dLbl>
              <c:idx val="1"/>
              <c:layout>
                <c:manualLayout>
                  <c:x val="3.902438624678202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7E-4C04-9319-D7DA2CDC30F3}"/>
                </c:ext>
              </c:extLst>
            </c:dLbl>
            <c:dLbl>
              <c:idx val="2"/>
              <c:layout>
                <c:manualLayout>
                  <c:x val="3.902438624678202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7E-4C04-9319-D7DA2CDC30F3}"/>
                </c:ext>
              </c:extLst>
            </c:dLbl>
            <c:dLbl>
              <c:idx val="3"/>
              <c:layout>
                <c:manualLayout>
                  <c:x val="3.902438624678202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7E-4C04-9319-D7DA2CDC30F3}"/>
                </c:ext>
              </c:extLst>
            </c:dLbl>
            <c:dLbl>
              <c:idx val="4"/>
              <c:layout>
                <c:manualLayout>
                  <c:x val="2.601625749785468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7E-4C04-9319-D7DA2CDC30F3}"/>
                </c:ext>
              </c:extLst>
            </c:dLbl>
            <c:dLbl>
              <c:idx val="9"/>
              <c:layout>
                <c:manualLayout>
                  <c:x val="3.902438624678202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7E-4C04-9319-D7DA2CDC30F3}"/>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None</c:v>
                </c:pt>
                <c:pt idx="1">
                  <c:v>Summary protocol</c:v>
                </c:pt>
                <c:pt idx="2">
                  <c:v>Full Protocol</c:v>
                </c:pt>
                <c:pt idx="3">
                  <c:v>Summary results</c:v>
                </c:pt>
                <c:pt idx="4">
                  <c:v>All results</c:v>
                </c:pt>
                <c:pt idx="5">
                  <c:v>IPD</c:v>
                </c:pt>
                <c:pt idx="6">
                  <c:v>Statistical code</c:v>
                </c:pt>
                <c:pt idx="7">
                  <c:v>CSR</c:v>
                </c:pt>
                <c:pt idx="8">
                  <c:v>All docs.</c:v>
                </c:pt>
                <c:pt idx="9">
                  <c:v>Full financial</c:v>
                </c:pt>
              </c:strCache>
            </c:strRef>
          </c:cat>
          <c:val>
            <c:numRef>
              <c:f>Sheet1!$D$2:$D$11</c:f>
              <c:numCache>
                <c:formatCode>0.0%</c:formatCode>
                <c:ptCount val="10"/>
                <c:pt idx="0">
                  <c:v>9.0000000000000011E-3</c:v>
                </c:pt>
                <c:pt idx="1">
                  <c:v>0.48700000000000004</c:v>
                </c:pt>
                <c:pt idx="2">
                  <c:v>0.61399999999999999</c:v>
                </c:pt>
                <c:pt idx="3">
                  <c:v>0.56000000000000005</c:v>
                </c:pt>
                <c:pt idx="4">
                  <c:v>0.54200000000000004</c:v>
                </c:pt>
                <c:pt idx="5">
                  <c:v>0.26500000000000001</c:v>
                </c:pt>
                <c:pt idx="6">
                  <c:v>0.23499999999999999</c:v>
                </c:pt>
                <c:pt idx="7">
                  <c:v>0.249</c:v>
                </c:pt>
                <c:pt idx="8">
                  <c:v>0.21600000000000003</c:v>
                </c:pt>
                <c:pt idx="9">
                  <c:v>0.57700000000000007</c:v>
                </c:pt>
              </c:numCache>
            </c:numRef>
          </c:val>
          <c:extLst>
            <c:ext xmlns:c16="http://schemas.microsoft.com/office/drawing/2014/chart" uri="{C3380CC4-5D6E-409C-BE32-E72D297353CC}">
              <c16:uniqueId val="{0000000A-887E-4C04-9319-D7DA2CDC30F3}"/>
            </c:ext>
          </c:extLst>
        </c:ser>
        <c:dLbls>
          <c:showLegendKey val="0"/>
          <c:showVal val="1"/>
          <c:showCatName val="0"/>
          <c:showSerName val="0"/>
          <c:showPercent val="0"/>
          <c:showBubbleSize val="0"/>
        </c:dLbls>
        <c:gapWidth val="150"/>
        <c:shape val="box"/>
        <c:axId val="160559488"/>
        <c:axId val="160561024"/>
        <c:axId val="0"/>
      </c:bar3DChart>
      <c:catAx>
        <c:axId val="160559488"/>
        <c:scaling>
          <c:orientation val="minMax"/>
        </c:scaling>
        <c:delete val="0"/>
        <c:axPos val="b"/>
        <c:numFmt formatCode="General" sourceLinked="0"/>
        <c:majorTickMark val="none"/>
        <c:minorTickMark val="none"/>
        <c:tickLblPos val="nextTo"/>
        <c:crossAx val="160561024"/>
        <c:crosses val="autoZero"/>
        <c:auto val="1"/>
        <c:lblAlgn val="ctr"/>
        <c:lblOffset val="100"/>
        <c:noMultiLvlLbl val="0"/>
      </c:catAx>
      <c:valAx>
        <c:axId val="160561024"/>
        <c:scaling>
          <c:orientation val="minMax"/>
        </c:scaling>
        <c:delete val="1"/>
        <c:axPos val="l"/>
        <c:numFmt formatCode="0.0%" sourceLinked="1"/>
        <c:majorTickMark val="none"/>
        <c:minorTickMark val="none"/>
        <c:tickLblPos val="nextTo"/>
        <c:crossAx val="160559488"/>
        <c:crosses val="autoZero"/>
        <c:crossBetween val="between"/>
      </c:valAx>
      <c:spPr>
        <a:ln w="25400">
          <a:noFill/>
        </a:ln>
      </c:spPr>
    </c:plotArea>
    <c:legend>
      <c:legendPos val="t"/>
      <c:layout>
        <c:manualLayout>
          <c:xMode val="edge"/>
          <c:yMode val="edge"/>
          <c:x val="0.47828615547930037"/>
          <c:y val="1.5426999922257639E-2"/>
          <c:w val="0.33480977301737169"/>
          <c:h val="6.116848852189558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0" b="1" i="0" u="none" strike="noStrike" kern="1200" cap="all" baseline="0">
                <a:solidFill>
                  <a:schemeClr val="tx1">
                    <a:lumMod val="65000"/>
                    <a:lumOff val="35000"/>
                  </a:schemeClr>
                </a:solidFill>
                <a:latin typeface="+mn-lt"/>
                <a:ea typeface="+mn-ea"/>
                <a:cs typeface="+mn-cs"/>
              </a:defRPr>
            </a:pPr>
            <a:r>
              <a:rPr lang="en-US" sz="6000" dirty="0"/>
              <a:t>Shared IPDs</a:t>
            </a:r>
          </a:p>
        </c:rich>
      </c:tx>
      <c:overlay val="0"/>
      <c:spPr>
        <a:noFill/>
        <a:ln>
          <a:noFill/>
        </a:ln>
        <a:effectLst/>
      </c:spPr>
      <c:txPr>
        <a:bodyPr rot="0" spcFirstLastPara="1" vertOverflow="ellipsis" vert="horz" wrap="square" anchor="ctr" anchorCtr="1"/>
        <a:lstStyle/>
        <a:p>
          <a:pPr>
            <a:defRPr sz="60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Shared IPDs</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052E-4BC8-A3AD-BF16FBE995E4}"/>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2-052E-4BC8-A3AD-BF16FBE995E4}"/>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3-052E-4BC8-A3AD-BF16FBE995E4}"/>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tx2">
                          <a:lumMod val="50000"/>
                        </a:schemeClr>
                      </a:solidFill>
                      <a:effectLst/>
                      <a:latin typeface="+mn-lt"/>
                      <a:ea typeface="+mn-ea"/>
                      <a:cs typeface="+mn-cs"/>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1-052E-4BC8-A3AD-BF16FBE995E4}"/>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tx2">
                          <a:lumMod val="50000"/>
                        </a:schemeClr>
                      </a:solidFill>
                      <a:effectLst/>
                      <a:latin typeface="+mn-lt"/>
                      <a:ea typeface="+mn-ea"/>
                      <a:cs typeface="+mn-cs"/>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2-052E-4BC8-A3AD-BF16FBE995E4}"/>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tx2">
                          <a:lumMod val="50000"/>
                        </a:schemeClr>
                      </a:solidFill>
                      <a:effectLst/>
                      <a:latin typeface="+mn-lt"/>
                      <a:ea typeface="+mn-ea"/>
                      <a:cs typeface="+mn-cs"/>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3-052E-4BC8-A3AD-BF16FBE995E4}"/>
                </c:ext>
              </c:extLst>
            </c:dLbl>
            <c:spPr>
              <a:solidFill>
                <a:srgbClr val="FFFFFF">
                  <a:alpha val="90000"/>
                </a:srgbClr>
              </a:solidFill>
              <a:ln w="12700" cap="flat" cmpd="sng" algn="ctr">
                <a:solidFill>
                  <a:srgbClr val="C00000"/>
                </a:solidFill>
                <a:round/>
              </a:ln>
              <a:effectLst>
                <a:outerShdw blurRad="50800" dist="38100" dir="2700000" algn="tl" rotWithShape="0">
                  <a:srgbClr val="C00000">
                    <a:lumMod val="75000"/>
                    <a:alpha val="40000"/>
                  </a:srgbClr>
                </a:outerShdw>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tx2">
                        <a:lumMod val="50000"/>
                      </a:schemeClr>
                    </a:solidFill>
                    <a:effectLst/>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No</c:v>
                </c:pt>
                <c:pt idx="1">
                  <c:v>Upon Request</c:v>
                </c:pt>
                <c:pt idx="2">
                  <c:v>Yes</c:v>
                </c:pt>
              </c:strCache>
            </c:strRef>
          </c:cat>
          <c:val>
            <c:numRef>
              <c:f>Sheet1!$B$2:$B$4</c:f>
              <c:numCache>
                <c:formatCode>0.0%</c:formatCode>
                <c:ptCount val="3"/>
                <c:pt idx="0">
                  <c:v>0.53300000000000003</c:v>
                </c:pt>
                <c:pt idx="1">
                  <c:v>0.35399999999999998</c:v>
                </c:pt>
                <c:pt idx="2">
                  <c:v>0.113</c:v>
                </c:pt>
              </c:numCache>
            </c:numRef>
          </c:val>
          <c:extLst>
            <c:ext xmlns:c16="http://schemas.microsoft.com/office/drawing/2014/chart" uri="{C3380CC4-5D6E-409C-BE32-E72D297353CC}">
              <c16:uniqueId val="{00000000-052E-4BC8-A3AD-BF16FBE995E4}"/>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pieChart>
        <c:varyColors val="1"/>
        <c:ser>
          <c:idx val="0"/>
          <c:order val="0"/>
          <c:tx>
            <c:strRef>
              <c:f>Sheet1!$B$1</c:f>
              <c:strCache>
                <c:ptCount val="1"/>
                <c:pt idx="0">
                  <c:v>Sales</c:v>
                </c:pt>
              </c:strCache>
            </c:strRef>
          </c:tx>
          <c:spPr>
            <a:solidFill>
              <a:schemeClr val="accent1">
                <a:shade val="80000"/>
                <a:hueOff val="0"/>
                <a:satOff val="-11243"/>
                <a:lumOff val="7399"/>
              </a:schemeClr>
            </a:solidFill>
            <a:effectLst>
              <a:outerShdw blurRad="101600" dist="50800" dir="8100000" algn="tr" rotWithShape="0">
                <a:prstClr val="black">
                  <a:alpha val="40000"/>
                </a:prstClr>
              </a:outerShdw>
            </a:effectLst>
          </c:spPr>
          <c:dPt>
            <c:idx val="0"/>
            <c:bubble3D val="0"/>
            <c:spPr>
              <a:solidFill>
                <a:srgbClr val="7030A0"/>
              </a:solidFill>
              <a:effectLst>
                <a:outerShdw blurRad="101600" dist="50800" dir="8100000" algn="tr" rotWithShape="0">
                  <a:prstClr val="black">
                    <a:alpha val="40000"/>
                  </a:prstClr>
                </a:outerShdw>
              </a:effectLst>
            </c:spPr>
            <c:extLst>
              <c:ext xmlns:c16="http://schemas.microsoft.com/office/drawing/2014/chart" uri="{C3380CC4-5D6E-409C-BE32-E72D297353CC}">
                <c16:uniqueId val="{00000001-C7D3-47E0-88E4-42180376CBCC}"/>
              </c:ext>
            </c:extLst>
          </c:dPt>
          <c:dPt>
            <c:idx val="1"/>
            <c:bubble3D val="0"/>
            <c:spPr>
              <a:solidFill>
                <a:srgbClr val="9A57CD"/>
              </a:solidFill>
              <a:effectLst>
                <a:outerShdw blurRad="101600" dist="50800" dir="8100000" algn="tr" rotWithShape="0">
                  <a:prstClr val="black">
                    <a:alpha val="40000"/>
                  </a:prstClr>
                </a:outerShdw>
              </a:effectLst>
            </c:spPr>
            <c:extLst>
              <c:ext xmlns:c16="http://schemas.microsoft.com/office/drawing/2014/chart" uri="{C3380CC4-5D6E-409C-BE32-E72D297353CC}">
                <c16:uniqueId val="{00000003-C7D3-47E0-88E4-42180376CBCC}"/>
              </c:ext>
            </c:extLst>
          </c:dPt>
          <c:dPt>
            <c:idx val="2"/>
            <c:bubble3D val="0"/>
            <c:spPr>
              <a:solidFill>
                <a:srgbClr val="AE77D7"/>
              </a:solidFill>
              <a:effectLst>
                <a:outerShdw blurRad="101600" dist="50800" dir="8100000" algn="tr" rotWithShape="0">
                  <a:prstClr val="black">
                    <a:alpha val="40000"/>
                  </a:prstClr>
                </a:outerShdw>
              </a:effectLst>
            </c:spPr>
            <c:extLst>
              <c:ext xmlns:c16="http://schemas.microsoft.com/office/drawing/2014/chart" uri="{C3380CC4-5D6E-409C-BE32-E72D297353CC}">
                <c16:uniqueId val="{00000005-C7D3-47E0-88E4-42180376CBCC}"/>
              </c:ext>
            </c:extLst>
          </c:dPt>
          <c:dPt>
            <c:idx val="3"/>
            <c:bubble3D val="0"/>
            <c:spPr>
              <a:solidFill>
                <a:srgbClr val="C59EE2"/>
              </a:solidFill>
              <a:effectLst>
                <a:outerShdw blurRad="101600" dist="50800" dir="8100000" algn="tr" rotWithShape="0">
                  <a:prstClr val="black">
                    <a:alpha val="40000"/>
                  </a:prstClr>
                </a:outerShdw>
              </a:effectLst>
            </c:spPr>
            <c:extLst>
              <c:ext xmlns:c16="http://schemas.microsoft.com/office/drawing/2014/chart" uri="{C3380CC4-5D6E-409C-BE32-E72D297353CC}">
                <c16:uniqueId val="{00000007-C7D3-47E0-88E4-42180376CBCC}"/>
              </c:ext>
            </c:extLst>
          </c:dPt>
          <c:dPt>
            <c:idx val="4"/>
            <c:bubble3D val="0"/>
            <c:spPr>
              <a:solidFill>
                <a:srgbClr val="D8BEEC"/>
              </a:solidFill>
              <a:effectLst>
                <a:outerShdw blurRad="101600" dist="50800" dir="8100000" algn="tr" rotWithShape="0">
                  <a:prstClr val="black">
                    <a:alpha val="40000"/>
                  </a:prstClr>
                </a:outerShdw>
              </a:effectLst>
            </c:spPr>
            <c:extLst>
              <c:ext xmlns:c16="http://schemas.microsoft.com/office/drawing/2014/chart" uri="{C3380CC4-5D6E-409C-BE32-E72D297353CC}">
                <c16:uniqueId val="{00000009-C7D3-47E0-88E4-42180376CBCC}"/>
              </c:ext>
            </c:extLst>
          </c:dPt>
          <c:dPt>
            <c:idx val="5"/>
            <c:bubble3D val="0"/>
            <c:spPr>
              <a:solidFill>
                <a:srgbClr val="ECDEF6"/>
              </a:solidFill>
              <a:effectLst>
                <a:outerShdw blurRad="101600" dist="50800" dir="8100000" algn="tr" rotWithShape="0">
                  <a:prstClr val="black">
                    <a:alpha val="40000"/>
                  </a:prstClr>
                </a:outerShdw>
              </a:effectLst>
            </c:spPr>
            <c:extLst>
              <c:ext xmlns:c16="http://schemas.microsoft.com/office/drawing/2014/chart" uri="{C3380CC4-5D6E-409C-BE32-E72D297353CC}">
                <c16:uniqueId val="{0000000B-C7D3-47E0-88E4-42180376CBCC}"/>
              </c:ext>
            </c:extLst>
          </c:dPt>
          <c:dLbls>
            <c:dLbl>
              <c:idx val="0"/>
              <c:layout>
                <c:manualLayout>
                  <c:x val="-0.19899169117618135"/>
                  <c:y val="-0.25792054538154996"/>
                </c:manualLayout>
              </c:layout>
              <c:tx>
                <c:rich>
                  <a:bodyPr/>
                  <a:lstStyle/>
                  <a:p>
                    <a:pPr>
                      <a:defRPr sz="2400">
                        <a:solidFill>
                          <a:schemeClr val="bg1">
                            <a:lumMod val="95000"/>
                          </a:schemeClr>
                        </a:solidFill>
                      </a:defRPr>
                    </a:pPr>
                    <a:r>
                      <a:rPr lang="en-US" sz="2400" dirty="0">
                        <a:solidFill>
                          <a:schemeClr val="bg1">
                            <a:lumMod val="95000"/>
                          </a:schemeClr>
                        </a:solidFill>
                      </a:rPr>
                      <a:t>Very helpful
</a:t>
                    </a:r>
                    <a:r>
                      <a:rPr lang="en-US" sz="3200" b="1" dirty="0">
                        <a:solidFill>
                          <a:schemeClr val="bg1">
                            <a:lumMod val="95000"/>
                          </a:schemeClr>
                        </a:solidFill>
                      </a:rPr>
                      <a:t>74%</a:t>
                    </a:r>
                  </a:p>
                </c:rich>
              </c:tx>
              <c:sp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7D3-47E0-88E4-42180376CBCC}"/>
                </c:ext>
              </c:extLst>
            </c:dLbl>
            <c:dLbl>
              <c:idx val="1"/>
              <c:layout>
                <c:manualLayout>
                  <c:x val="0.15652469080527032"/>
                  <c:y val="0.10530022038616266"/>
                </c:manualLayout>
              </c:layout>
              <c:tx>
                <c:rich>
                  <a:bodyPr/>
                  <a:lstStyle/>
                  <a:p>
                    <a:pPr>
                      <a:defRPr sz="2000">
                        <a:solidFill>
                          <a:schemeClr val="bg1">
                            <a:lumMod val="95000"/>
                          </a:schemeClr>
                        </a:solidFill>
                      </a:defRPr>
                    </a:pPr>
                    <a:r>
                      <a:rPr lang="en-US" sz="2000" dirty="0">
                        <a:solidFill>
                          <a:schemeClr val="bg1">
                            <a:lumMod val="95000"/>
                          </a:schemeClr>
                        </a:solidFill>
                      </a:rPr>
                      <a:t>Helpful
</a:t>
                    </a:r>
                    <a:r>
                      <a:rPr lang="en-US" sz="2800" b="1" dirty="0">
                        <a:solidFill>
                          <a:schemeClr val="bg1">
                            <a:lumMod val="95000"/>
                          </a:schemeClr>
                        </a:solidFill>
                      </a:rPr>
                      <a:t>16%</a:t>
                    </a:r>
                  </a:p>
                </c:rich>
              </c:tx>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7D3-47E0-88E4-42180376CBCC}"/>
                </c:ext>
              </c:extLst>
            </c:dLbl>
            <c:dLbl>
              <c:idx val="2"/>
              <c:layout>
                <c:manualLayout>
                  <c:x val="-0.19096883309880525"/>
                  <c:y val="0.27003407484736697"/>
                </c:manualLayout>
              </c:layout>
              <c:tx>
                <c:rich>
                  <a:bodyPr/>
                  <a:lstStyle/>
                  <a:p>
                    <a:r>
                      <a:rPr lang="en-US" sz="1600" dirty="0"/>
                      <a:t>Undecided</a:t>
                    </a:r>
                    <a:r>
                      <a:rPr lang="en-US" dirty="0"/>
                      <a:t>
</a:t>
                    </a:r>
                    <a:r>
                      <a:rPr lang="en-US" sz="2400" b="1" dirty="0"/>
                      <a:t>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7D3-47E0-88E4-42180376CBCC}"/>
                </c:ext>
              </c:extLst>
            </c:dLbl>
            <c:dLbl>
              <c:idx val="3"/>
              <c:layout>
                <c:manualLayout>
                  <c:x val="-0.20908388120083499"/>
                  <c:y val="0.14155815500803834"/>
                </c:manualLayout>
              </c:layout>
              <c:tx>
                <c:rich>
                  <a:bodyPr/>
                  <a:lstStyle/>
                  <a:p>
                    <a:r>
                      <a:rPr lang="en-US" sz="1600" dirty="0"/>
                      <a:t>Not so helpful</a:t>
                    </a:r>
                    <a:r>
                      <a:rPr lang="en-US" dirty="0"/>
                      <a:t>
</a:t>
                    </a:r>
                    <a:r>
                      <a:rPr lang="en-US" sz="2400" b="1" dirty="0"/>
                      <a:t>2%</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7D3-47E0-88E4-42180376CBCC}"/>
                </c:ext>
              </c:extLst>
            </c:dLbl>
            <c:dLbl>
              <c:idx val="4"/>
              <c:layout>
                <c:manualLayout>
                  <c:x val="-0.1604917908867618"/>
                  <c:y val="0"/>
                </c:manualLayout>
              </c:layout>
              <c:tx>
                <c:rich>
                  <a:bodyPr anchor="ctr" anchorCtr="1"/>
                  <a:lstStyle/>
                  <a:p>
                    <a:pPr>
                      <a:defRPr/>
                    </a:pPr>
                    <a:r>
                      <a:rPr lang="en-CA" sz="1600" dirty="0"/>
                      <a:t>Not at all helpful</a:t>
                    </a:r>
                    <a:r>
                      <a:rPr lang="en-CA" dirty="0"/>
                      <a:t>
</a:t>
                    </a:r>
                    <a:r>
                      <a:rPr lang="en-CA" sz="2400" b="1" dirty="0"/>
                      <a:t>2%</a:t>
                    </a:r>
                  </a:p>
                </c:rich>
              </c:tx>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7D3-47E0-88E4-42180376CBCC}"/>
                </c:ext>
              </c:extLst>
            </c:dLbl>
            <c:dLbl>
              <c:idx val="5"/>
              <c:tx>
                <c:rich>
                  <a:bodyPr/>
                  <a:lstStyle/>
                  <a:p>
                    <a:r>
                      <a:rPr lang="en-US" sz="1600" dirty="0"/>
                      <a:t>Other</a:t>
                    </a:r>
                    <a:r>
                      <a:rPr lang="en-US" dirty="0"/>
                      <a:t>
</a:t>
                    </a:r>
                    <a:r>
                      <a:rPr lang="en-US" sz="2400" b="1" dirty="0"/>
                      <a:t>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7D3-47E0-88E4-42180376CBCC}"/>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Very helpful</c:v>
                </c:pt>
                <c:pt idx="1">
                  <c:v>Helpful</c:v>
                </c:pt>
                <c:pt idx="2">
                  <c:v>Undecided</c:v>
                </c:pt>
                <c:pt idx="3">
                  <c:v>Not so helpful</c:v>
                </c:pt>
                <c:pt idx="4">
                  <c:v>Not at all helpful</c:v>
                </c:pt>
                <c:pt idx="5">
                  <c:v>Other</c:v>
                </c:pt>
              </c:strCache>
            </c:strRef>
          </c:cat>
          <c:val>
            <c:numRef>
              <c:f>Sheet1!$B$2:$B$7</c:f>
              <c:numCache>
                <c:formatCode>General</c:formatCode>
                <c:ptCount val="6"/>
                <c:pt idx="0">
                  <c:v>42</c:v>
                </c:pt>
                <c:pt idx="1">
                  <c:v>9</c:v>
                </c:pt>
                <c:pt idx="2">
                  <c:v>2</c:v>
                </c:pt>
                <c:pt idx="3">
                  <c:v>1</c:v>
                </c:pt>
                <c:pt idx="4">
                  <c:v>1</c:v>
                </c:pt>
                <c:pt idx="5">
                  <c:v>2</c:v>
                </c:pt>
              </c:numCache>
            </c:numRef>
          </c:val>
          <c:extLst>
            <c:ext xmlns:c16="http://schemas.microsoft.com/office/drawing/2014/chart" uri="{C3380CC4-5D6E-409C-BE32-E72D297353CC}">
              <c16:uniqueId val="{0000000C-C7D3-47E0-88E4-42180376CBCC}"/>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DC7624-AE67-4536-9A1D-5D15934C7D34}" type="doc">
      <dgm:prSet loTypeId="urn:microsoft.com/office/officeart/2005/8/layout/chevron1" loCatId="process" qsTypeId="urn:microsoft.com/office/officeart/2005/8/quickstyle/simple1" qsCatId="simple" csTypeId="urn:microsoft.com/office/officeart/2005/8/colors/accent6_2" csCatId="accent6" phldr="1"/>
      <dgm:spPr/>
    </dgm:pt>
    <dgm:pt modelId="{216A43D2-EFF5-4B1F-BED2-7E1539A72A82}">
      <dgm:prSet phldrT="[Text]"/>
      <dgm:spPr/>
      <dgm:t>
        <a:bodyPr/>
        <a:lstStyle/>
        <a:p>
          <a:r>
            <a:rPr lang="en-US" dirty="0"/>
            <a:t>2004</a:t>
          </a:r>
        </a:p>
      </dgm:t>
    </dgm:pt>
    <dgm:pt modelId="{2643F1CC-E5D8-4B33-B7F0-BF8B056E38AD}" type="parTrans" cxnId="{71D9B562-26EB-43CF-BA44-1CAADD67B554}">
      <dgm:prSet/>
      <dgm:spPr/>
      <dgm:t>
        <a:bodyPr/>
        <a:lstStyle/>
        <a:p>
          <a:endParaRPr lang="en-US"/>
        </a:p>
      </dgm:t>
    </dgm:pt>
    <dgm:pt modelId="{E25B69F4-097C-48D4-81B2-F9F3FB739F17}" type="sibTrans" cxnId="{71D9B562-26EB-43CF-BA44-1CAADD67B554}">
      <dgm:prSet/>
      <dgm:spPr/>
      <dgm:t>
        <a:bodyPr/>
        <a:lstStyle/>
        <a:p>
          <a:endParaRPr lang="en-US"/>
        </a:p>
      </dgm:t>
    </dgm:pt>
    <dgm:pt modelId="{26D47618-CD0F-4B0A-9997-AE8D319FCC9E}">
      <dgm:prSet phldrT="[Text]"/>
      <dgm:spPr/>
      <dgm:t>
        <a:bodyPr/>
        <a:lstStyle/>
        <a:p>
          <a:r>
            <a:rPr lang="en-US" dirty="0"/>
            <a:t>2006</a:t>
          </a:r>
        </a:p>
      </dgm:t>
    </dgm:pt>
    <dgm:pt modelId="{82C24AF3-3244-49B4-B3A4-3677D20114D6}" type="parTrans" cxnId="{CA45430E-1BB6-4767-9B71-71432CDB26B8}">
      <dgm:prSet/>
      <dgm:spPr/>
      <dgm:t>
        <a:bodyPr/>
        <a:lstStyle/>
        <a:p>
          <a:endParaRPr lang="en-US"/>
        </a:p>
      </dgm:t>
    </dgm:pt>
    <dgm:pt modelId="{38DD8938-C510-4E1B-9B3D-414047BDBD02}" type="sibTrans" cxnId="{CA45430E-1BB6-4767-9B71-71432CDB26B8}">
      <dgm:prSet/>
      <dgm:spPr/>
      <dgm:t>
        <a:bodyPr/>
        <a:lstStyle/>
        <a:p>
          <a:endParaRPr lang="en-US"/>
        </a:p>
      </dgm:t>
    </dgm:pt>
    <dgm:pt modelId="{A7189094-835A-42CD-9293-DFDB4484E8E9}">
      <dgm:prSet phldrT="[Text]"/>
      <dgm:spPr/>
      <dgm:t>
        <a:bodyPr/>
        <a:lstStyle/>
        <a:p>
          <a:r>
            <a:rPr lang="en-US" dirty="0"/>
            <a:t>2008</a:t>
          </a:r>
        </a:p>
      </dgm:t>
    </dgm:pt>
    <dgm:pt modelId="{50A76EA3-6DC9-4FDA-A6C1-39C0EEB2CC56}" type="parTrans" cxnId="{71E3120E-4FFF-4A6B-8D4B-0FDD5D618E36}">
      <dgm:prSet/>
      <dgm:spPr/>
      <dgm:t>
        <a:bodyPr/>
        <a:lstStyle/>
        <a:p>
          <a:endParaRPr lang="en-US"/>
        </a:p>
      </dgm:t>
    </dgm:pt>
    <dgm:pt modelId="{EE99B9BD-6E7E-4A6A-A77E-D2676BDBE6B7}" type="sibTrans" cxnId="{71E3120E-4FFF-4A6B-8D4B-0FDD5D618E36}">
      <dgm:prSet/>
      <dgm:spPr/>
      <dgm:t>
        <a:bodyPr/>
        <a:lstStyle/>
        <a:p>
          <a:endParaRPr lang="en-US"/>
        </a:p>
      </dgm:t>
    </dgm:pt>
    <dgm:pt modelId="{BBCDCA31-07A0-4526-B034-0921A89E8DCF}">
      <dgm:prSet phldrT="[Text]"/>
      <dgm:spPr/>
      <dgm:t>
        <a:bodyPr/>
        <a:lstStyle/>
        <a:p>
          <a:r>
            <a:rPr lang="en-US" dirty="0"/>
            <a:t>2012</a:t>
          </a:r>
        </a:p>
      </dgm:t>
    </dgm:pt>
    <dgm:pt modelId="{0766360F-EE89-413A-987A-288D4279DA45}" type="parTrans" cxnId="{385FEC5C-8C1A-4C9E-BB2B-24B300274A6E}">
      <dgm:prSet/>
      <dgm:spPr/>
      <dgm:t>
        <a:bodyPr/>
        <a:lstStyle/>
        <a:p>
          <a:endParaRPr lang="en-US"/>
        </a:p>
      </dgm:t>
    </dgm:pt>
    <dgm:pt modelId="{30D63E11-234A-403D-ADEA-F092418C3ED0}" type="sibTrans" cxnId="{385FEC5C-8C1A-4C9E-BB2B-24B300274A6E}">
      <dgm:prSet/>
      <dgm:spPr/>
      <dgm:t>
        <a:bodyPr/>
        <a:lstStyle/>
        <a:p>
          <a:endParaRPr lang="en-US"/>
        </a:p>
      </dgm:t>
    </dgm:pt>
    <dgm:pt modelId="{10501831-92A1-44E6-AD8C-A73164414653}">
      <dgm:prSet phldrT="[Text]"/>
      <dgm:spPr/>
      <dgm:t>
        <a:bodyPr/>
        <a:lstStyle/>
        <a:p>
          <a:r>
            <a:rPr lang="en-US" dirty="0"/>
            <a:t>2013</a:t>
          </a:r>
        </a:p>
      </dgm:t>
    </dgm:pt>
    <dgm:pt modelId="{C8EECAB7-4304-4AD8-953B-906BFCE1AEAD}" type="parTrans" cxnId="{CA1BDE88-8F6F-4F93-A887-8D8404830E58}">
      <dgm:prSet/>
      <dgm:spPr/>
      <dgm:t>
        <a:bodyPr/>
        <a:lstStyle/>
        <a:p>
          <a:endParaRPr lang="en-US"/>
        </a:p>
      </dgm:t>
    </dgm:pt>
    <dgm:pt modelId="{6E3A1927-F4C8-4B26-BB52-FCE679F04B77}" type="sibTrans" cxnId="{CA1BDE88-8F6F-4F93-A887-8D8404830E58}">
      <dgm:prSet/>
      <dgm:spPr/>
      <dgm:t>
        <a:bodyPr/>
        <a:lstStyle/>
        <a:p>
          <a:endParaRPr lang="en-US"/>
        </a:p>
      </dgm:t>
    </dgm:pt>
    <dgm:pt modelId="{8CE115D4-C8BD-4B02-9F53-28988AA09E7F}">
      <dgm:prSet phldrT="[Text]"/>
      <dgm:spPr/>
      <dgm:t>
        <a:bodyPr/>
        <a:lstStyle/>
        <a:p>
          <a:r>
            <a:rPr lang="en-US" dirty="0"/>
            <a:t>2014</a:t>
          </a:r>
        </a:p>
      </dgm:t>
    </dgm:pt>
    <dgm:pt modelId="{2D4DDC4A-4000-409E-8C47-49E29F4843B4}" type="parTrans" cxnId="{E1D890E6-676A-40B3-9B38-CBE85C0F1D12}">
      <dgm:prSet/>
      <dgm:spPr/>
      <dgm:t>
        <a:bodyPr/>
        <a:lstStyle/>
        <a:p>
          <a:endParaRPr lang="en-US"/>
        </a:p>
      </dgm:t>
    </dgm:pt>
    <dgm:pt modelId="{E08E6EDB-ADB6-433E-BAE3-A994D9B8E813}" type="sibTrans" cxnId="{E1D890E6-676A-40B3-9B38-CBE85C0F1D12}">
      <dgm:prSet/>
      <dgm:spPr/>
      <dgm:t>
        <a:bodyPr/>
        <a:lstStyle/>
        <a:p>
          <a:endParaRPr lang="en-US"/>
        </a:p>
      </dgm:t>
    </dgm:pt>
    <dgm:pt modelId="{31C2B0E1-0D7A-4E22-AB27-B441DE78645C}" type="pres">
      <dgm:prSet presAssocID="{DADC7624-AE67-4536-9A1D-5D15934C7D34}" presName="Name0" presStyleCnt="0">
        <dgm:presLayoutVars>
          <dgm:dir/>
          <dgm:animLvl val="lvl"/>
          <dgm:resizeHandles val="exact"/>
        </dgm:presLayoutVars>
      </dgm:prSet>
      <dgm:spPr/>
    </dgm:pt>
    <dgm:pt modelId="{55B8BAC4-D3EC-4AB6-B001-339E3CD60290}" type="pres">
      <dgm:prSet presAssocID="{216A43D2-EFF5-4B1F-BED2-7E1539A72A82}" presName="parTxOnly" presStyleLbl="node1" presStyleIdx="0" presStyleCnt="6">
        <dgm:presLayoutVars>
          <dgm:chMax val="0"/>
          <dgm:chPref val="0"/>
          <dgm:bulletEnabled val="1"/>
        </dgm:presLayoutVars>
      </dgm:prSet>
      <dgm:spPr/>
    </dgm:pt>
    <dgm:pt modelId="{13B60B23-7E18-4910-BDE3-12E18F595CAD}" type="pres">
      <dgm:prSet presAssocID="{E25B69F4-097C-48D4-81B2-F9F3FB739F17}" presName="parTxOnlySpace" presStyleCnt="0"/>
      <dgm:spPr/>
    </dgm:pt>
    <dgm:pt modelId="{81A8221C-13EE-48FE-A057-2FA1259E07C2}" type="pres">
      <dgm:prSet presAssocID="{26D47618-CD0F-4B0A-9997-AE8D319FCC9E}" presName="parTxOnly" presStyleLbl="node1" presStyleIdx="1" presStyleCnt="6">
        <dgm:presLayoutVars>
          <dgm:chMax val="0"/>
          <dgm:chPref val="0"/>
          <dgm:bulletEnabled val="1"/>
        </dgm:presLayoutVars>
      </dgm:prSet>
      <dgm:spPr/>
    </dgm:pt>
    <dgm:pt modelId="{AF7A2230-AD91-475D-A87E-E6947F7FDBA0}" type="pres">
      <dgm:prSet presAssocID="{38DD8938-C510-4E1B-9B3D-414047BDBD02}" presName="parTxOnlySpace" presStyleCnt="0"/>
      <dgm:spPr/>
    </dgm:pt>
    <dgm:pt modelId="{2A2F5EDC-676F-4BC6-87E1-B9B45C7F58BC}" type="pres">
      <dgm:prSet presAssocID="{A7189094-835A-42CD-9293-DFDB4484E8E9}" presName="parTxOnly" presStyleLbl="node1" presStyleIdx="2" presStyleCnt="6">
        <dgm:presLayoutVars>
          <dgm:chMax val="0"/>
          <dgm:chPref val="0"/>
          <dgm:bulletEnabled val="1"/>
        </dgm:presLayoutVars>
      </dgm:prSet>
      <dgm:spPr/>
    </dgm:pt>
    <dgm:pt modelId="{C81C88FD-8FDE-4AAC-BD11-545C34B8211E}" type="pres">
      <dgm:prSet presAssocID="{EE99B9BD-6E7E-4A6A-A77E-D2676BDBE6B7}" presName="parTxOnlySpace" presStyleCnt="0"/>
      <dgm:spPr/>
    </dgm:pt>
    <dgm:pt modelId="{C9CB1D64-9664-4AA3-824A-9A4DBFFE83E1}" type="pres">
      <dgm:prSet presAssocID="{BBCDCA31-07A0-4526-B034-0921A89E8DCF}" presName="parTxOnly" presStyleLbl="node1" presStyleIdx="3" presStyleCnt="6">
        <dgm:presLayoutVars>
          <dgm:chMax val="0"/>
          <dgm:chPref val="0"/>
          <dgm:bulletEnabled val="1"/>
        </dgm:presLayoutVars>
      </dgm:prSet>
      <dgm:spPr/>
    </dgm:pt>
    <dgm:pt modelId="{27CA4DC7-48FB-4E87-8A9A-C773046E42F0}" type="pres">
      <dgm:prSet presAssocID="{30D63E11-234A-403D-ADEA-F092418C3ED0}" presName="parTxOnlySpace" presStyleCnt="0"/>
      <dgm:spPr/>
    </dgm:pt>
    <dgm:pt modelId="{EF1B6D07-F438-4409-8A27-A063367876D1}" type="pres">
      <dgm:prSet presAssocID="{10501831-92A1-44E6-AD8C-A73164414653}" presName="parTxOnly" presStyleLbl="node1" presStyleIdx="4" presStyleCnt="6">
        <dgm:presLayoutVars>
          <dgm:chMax val="0"/>
          <dgm:chPref val="0"/>
          <dgm:bulletEnabled val="1"/>
        </dgm:presLayoutVars>
      </dgm:prSet>
      <dgm:spPr/>
    </dgm:pt>
    <dgm:pt modelId="{AC4BEF7F-2379-4841-B69A-7C4A773687AB}" type="pres">
      <dgm:prSet presAssocID="{6E3A1927-F4C8-4B26-BB52-FCE679F04B77}" presName="parTxOnlySpace" presStyleCnt="0"/>
      <dgm:spPr/>
    </dgm:pt>
    <dgm:pt modelId="{EEEA825A-7277-4453-A43F-4127AA81174B}" type="pres">
      <dgm:prSet presAssocID="{8CE115D4-C8BD-4B02-9F53-28988AA09E7F}" presName="parTxOnly" presStyleLbl="node1" presStyleIdx="5" presStyleCnt="6">
        <dgm:presLayoutVars>
          <dgm:chMax val="0"/>
          <dgm:chPref val="0"/>
          <dgm:bulletEnabled val="1"/>
        </dgm:presLayoutVars>
      </dgm:prSet>
      <dgm:spPr/>
    </dgm:pt>
  </dgm:ptLst>
  <dgm:cxnLst>
    <dgm:cxn modelId="{71E3120E-4FFF-4A6B-8D4B-0FDD5D618E36}" srcId="{DADC7624-AE67-4536-9A1D-5D15934C7D34}" destId="{A7189094-835A-42CD-9293-DFDB4484E8E9}" srcOrd="2" destOrd="0" parTransId="{50A76EA3-6DC9-4FDA-A6C1-39C0EEB2CC56}" sibTransId="{EE99B9BD-6E7E-4A6A-A77E-D2676BDBE6B7}"/>
    <dgm:cxn modelId="{CA45430E-1BB6-4767-9B71-71432CDB26B8}" srcId="{DADC7624-AE67-4536-9A1D-5D15934C7D34}" destId="{26D47618-CD0F-4B0A-9997-AE8D319FCC9E}" srcOrd="1" destOrd="0" parTransId="{82C24AF3-3244-49B4-B3A4-3677D20114D6}" sibTransId="{38DD8938-C510-4E1B-9B3D-414047BDBD02}"/>
    <dgm:cxn modelId="{DFC4EF28-E203-46A8-A8D6-85EFE089D6A3}" type="presOf" srcId="{8CE115D4-C8BD-4B02-9F53-28988AA09E7F}" destId="{EEEA825A-7277-4453-A43F-4127AA81174B}" srcOrd="0" destOrd="0" presId="urn:microsoft.com/office/officeart/2005/8/layout/chevron1"/>
    <dgm:cxn modelId="{385FEC5C-8C1A-4C9E-BB2B-24B300274A6E}" srcId="{DADC7624-AE67-4536-9A1D-5D15934C7D34}" destId="{BBCDCA31-07A0-4526-B034-0921A89E8DCF}" srcOrd="3" destOrd="0" parTransId="{0766360F-EE89-413A-987A-288D4279DA45}" sibTransId="{30D63E11-234A-403D-ADEA-F092418C3ED0}"/>
    <dgm:cxn modelId="{13291D41-C084-4542-9FFD-71782EFE1D68}" type="presOf" srcId="{DADC7624-AE67-4536-9A1D-5D15934C7D34}" destId="{31C2B0E1-0D7A-4E22-AB27-B441DE78645C}" srcOrd="0" destOrd="0" presId="urn:microsoft.com/office/officeart/2005/8/layout/chevron1"/>
    <dgm:cxn modelId="{71D9B562-26EB-43CF-BA44-1CAADD67B554}" srcId="{DADC7624-AE67-4536-9A1D-5D15934C7D34}" destId="{216A43D2-EFF5-4B1F-BED2-7E1539A72A82}" srcOrd="0" destOrd="0" parTransId="{2643F1CC-E5D8-4B33-B7F0-BF8B056E38AD}" sibTransId="{E25B69F4-097C-48D4-81B2-F9F3FB739F17}"/>
    <dgm:cxn modelId="{A8AE7D6D-94C5-4136-89B3-F7838E861CF2}" type="presOf" srcId="{BBCDCA31-07A0-4526-B034-0921A89E8DCF}" destId="{C9CB1D64-9664-4AA3-824A-9A4DBFFE83E1}" srcOrd="0" destOrd="0" presId="urn:microsoft.com/office/officeart/2005/8/layout/chevron1"/>
    <dgm:cxn modelId="{77F93D88-18CF-4C12-AF40-095696DDEB8E}" type="presOf" srcId="{26D47618-CD0F-4B0A-9997-AE8D319FCC9E}" destId="{81A8221C-13EE-48FE-A057-2FA1259E07C2}" srcOrd="0" destOrd="0" presId="urn:microsoft.com/office/officeart/2005/8/layout/chevron1"/>
    <dgm:cxn modelId="{CA1BDE88-8F6F-4F93-A887-8D8404830E58}" srcId="{DADC7624-AE67-4536-9A1D-5D15934C7D34}" destId="{10501831-92A1-44E6-AD8C-A73164414653}" srcOrd="4" destOrd="0" parTransId="{C8EECAB7-4304-4AD8-953B-906BFCE1AEAD}" sibTransId="{6E3A1927-F4C8-4B26-BB52-FCE679F04B77}"/>
    <dgm:cxn modelId="{880D21AD-456D-4734-A67A-04D9869188D6}" type="presOf" srcId="{10501831-92A1-44E6-AD8C-A73164414653}" destId="{EF1B6D07-F438-4409-8A27-A063367876D1}" srcOrd="0" destOrd="0" presId="urn:microsoft.com/office/officeart/2005/8/layout/chevron1"/>
    <dgm:cxn modelId="{E1D890E6-676A-40B3-9B38-CBE85C0F1D12}" srcId="{DADC7624-AE67-4536-9A1D-5D15934C7D34}" destId="{8CE115D4-C8BD-4B02-9F53-28988AA09E7F}" srcOrd="5" destOrd="0" parTransId="{2D4DDC4A-4000-409E-8C47-49E29F4843B4}" sibTransId="{E08E6EDB-ADB6-433E-BAE3-A994D9B8E813}"/>
    <dgm:cxn modelId="{A1E0FFE7-0F87-4568-BACF-6F0B365EFBB8}" type="presOf" srcId="{A7189094-835A-42CD-9293-DFDB4484E8E9}" destId="{2A2F5EDC-676F-4BC6-87E1-B9B45C7F58BC}" srcOrd="0" destOrd="0" presId="urn:microsoft.com/office/officeart/2005/8/layout/chevron1"/>
    <dgm:cxn modelId="{E0E940EC-EB6F-47CE-9BE7-80DD01206241}" type="presOf" srcId="{216A43D2-EFF5-4B1F-BED2-7E1539A72A82}" destId="{55B8BAC4-D3EC-4AB6-B001-339E3CD60290}" srcOrd="0" destOrd="0" presId="urn:microsoft.com/office/officeart/2005/8/layout/chevron1"/>
    <dgm:cxn modelId="{6DA929C0-A97E-4731-A2B2-A50DB8A6C548}" type="presParOf" srcId="{31C2B0E1-0D7A-4E22-AB27-B441DE78645C}" destId="{55B8BAC4-D3EC-4AB6-B001-339E3CD60290}" srcOrd="0" destOrd="0" presId="urn:microsoft.com/office/officeart/2005/8/layout/chevron1"/>
    <dgm:cxn modelId="{6023C53A-29CE-4C9F-9ECB-1E6C2EB24F4C}" type="presParOf" srcId="{31C2B0E1-0D7A-4E22-AB27-B441DE78645C}" destId="{13B60B23-7E18-4910-BDE3-12E18F595CAD}" srcOrd="1" destOrd="0" presId="urn:microsoft.com/office/officeart/2005/8/layout/chevron1"/>
    <dgm:cxn modelId="{83239145-8288-4915-A38E-42D45B62AB64}" type="presParOf" srcId="{31C2B0E1-0D7A-4E22-AB27-B441DE78645C}" destId="{81A8221C-13EE-48FE-A057-2FA1259E07C2}" srcOrd="2" destOrd="0" presId="urn:microsoft.com/office/officeart/2005/8/layout/chevron1"/>
    <dgm:cxn modelId="{8AF9126A-96C1-4C7E-9C2E-BF69F9735E2A}" type="presParOf" srcId="{31C2B0E1-0D7A-4E22-AB27-B441DE78645C}" destId="{AF7A2230-AD91-475D-A87E-E6947F7FDBA0}" srcOrd="3" destOrd="0" presId="urn:microsoft.com/office/officeart/2005/8/layout/chevron1"/>
    <dgm:cxn modelId="{83DA3C19-1B8F-4C03-9B44-56A6EBEEFD78}" type="presParOf" srcId="{31C2B0E1-0D7A-4E22-AB27-B441DE78645C}" destId="{2A2F5EDC-676F-4BC6-87E1-B9B45C7F58BC}" srcOrd="4" destOrd="0" presId="urn:microsoft.com/office/officeart/2005/8/layout/chevron1"/>
    <dgm:cxn modelId="{559EB483-F8C1-4542-BC88-722E08189872}" type="presParOf" srcId="{31C2B0E1-0D7A-4E22-AB27-B441DE78645C}" destId="{C81C88FD-8FDE-4AAC-BD11-545C34B8211E}" srcOrd="5" destOrd="0" presId="urn:microsoft.com/office/officeart/2005/8/layout/chevron1"/>
    <dgm:cxn modelId="{E963D251-DAA1-45F2-92E8-209D782A76A5}" type="presParOf" srcId="{31C2B0E1-0D7A-4E22-AB27-B441DE78645C}" destId="{C9CB1D64-9664-4AA3-824A-9A4DBFFE83E1}" srcOrd="6" destOrd="0" presId="urn:microsoft.com/office/officeart/2005/8/layout/chevron1"/>
    <dgm:cxn modelId="{9FB97BC6-4C88-4C43-B17C-0C8EA76B885F}" type="presParOf" srcId="{31C2B0E1-0D7A-4E22-AB27-B441DE78645C}" destId="{27CA4DC7-48FB-4E87-8A9A-C773046E42F0}" srcOrd="7" destOrd="0" presId="urn:microsoft.com/office/officeart/2005/8/layout/chevron1"/>
    <dgm:cxn modelId="{246E518D-B954-46F4-9B19-F34ADD454B1C}" type="presParOf" srcId="{31C2B0E1-0D7A-4E22-AB27-B441DE78645C}" destId="{EF1B6D07-F438-4409-8A27-A063367876D1}" srcOrd="8" destOrd="0" presId="urn:microsoft.com/office/officeart/2005/8/layout/chevron1"/>
    <dgm:cxn modelId="{C2107144-1F4C-4D5F-B3E0-E75D4B85DC05}" type="presParOf" srcId="{31C2B0E1-0D7A-4E22-AB27-B441DE78645C}" destId="{AC4BEF7F-2379-4841-B69A-7C4A773687AB}" srcOrd="9" destOrd="0" presId="urn:microsoft.com/office/officeart/2005/8/layout/chevron1"/>
    <dgm:cxn modelId="{1AE4B7FE-553B-41A4-87C3-3ACD68CC8CFB}" type="presParOf" srcId="{31C2B0E1-0D7A-4E22-AB27-B441DE78645C}" destId="{EEEA825A-7277-4453-A43F-4127AA81174B}"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8BAC4-D3EC-4AB6-B001-339E3CD60290}">
      <dsp:nvSpPr>
        <dsp:cNvPr id="0" name=""/>
        <dsp:cNvSpPr/>
      </dsp:nvSpPr>
      <dsp:spPr>
        <a:xfrm>
          <a:off x="7172" y="662546"/>
          <a:ext cx="2668328" cy="1067331"/>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026" tIns="68009" rIns="68009" bIns="68009" numCol="1" spcCol="1270" anchor="ctr" anchorCtr="0">
          <a:noAutofit/>
        </a:bodyPr>
        <a:lstStyle/>
        <a:p>
          <a:pPr marL="0" lvl="0" indent="0" algn="ctr" defTabSz="2266950">
            <a:lnSpc>
              <a:spcPct val="90000"/>
            </a:lnSpc>
            <a:spcBef>
              <a:spcPct val="0"/>
            </a:spcBef>
            <a:spcAft>
              <a:spcPct val="35000"/>
            </a:spcAft>
            <a:buNone/>
          </a:pPr>
          <a:r>
            <a:rPr lang="en-US" sz="5100" kern="1200" dirty="0"/>
            <a:t>2004</a:t>
          </a:r>
        </a:p>
      </dsp:txBody>
      <dsp:txXfrm>
        <a:off x="540838" y="662546"/>
        <a:ext cx="1600997" cy="1067331"/>
      </dsp:txXfrm>
    </dsp:sp>
    <dsp:sp modelId="{81A8221C-13EE-48FE-A057-2FA1259E07C2}">
      <dsp:nvSpPr>
        <dsp:cNvPr id="0" name=""/>
        <dsp:cNvSpPr/>
      </dsp:nvSpPr>
      <dsp:spPr>
        <a:xfrm>
          <a:off x="2408668" y="662546"/>
          <a:ext cx="2668328" cy="1067331"/>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026" tIns="68009" rIns="68009" bIns="68009" numCol="1" spcCol="1270" anchor="ctr" anchorCtr="0">
          <a:noAutofit/>
        </a:bodyPr>
        <a:lstStyle/>
        <a:p>
          <a:pPr marL="0" lvl="0" indent="0" algn="ctr" defTabSz="2266950">
            <a:lnSpc>
              <a:spcPct val="90000"/>
            </a:lnSpc>
            <a:spcBef>
              <a:spcPct val="0"/>
            </a:spcBef>
            <a:spcAft>
              <a:spcPct val="35000"/>
            </a:spcAft>
            <a:buNone/>
          </a:pPr>
          <a:r>
            <a:rPr lang="en-US" sz="5100" kern="1200" dirty="0"/>
            <a:t>2006</a:t>
          </a:r>
        </a:p>
      </dsp:txBody>
      <dsp:txXfrm>
        <a:off x="2942334" y="662546"/>
        <a:ext cx="1600997" cy="1067331"/>
      </dsp:txXfrm>
    </dsp:sp>
    <dsp:sp modelId="{2A2F5EDC-676F-4BC6-87E1-B9B45C7F58BC}">
      <dsp:nvSpPr>
        <dsp:cNvPr id="0" name=""/>
        <dsp:cNvSpPr/>
      </dsp:nvSpPr>
      <dsp:spPr>
        <a:xfrm>
          <a:off x="4810163" y="662546"/>
          <a:ext cx="2668328" cy="1067331"/>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026" tIns="68009" rIns="68009" bIns="68009" numCol="1" spcCol="1270" anchor="ctr" anchorCtr="0">
          <a:noAutofit/>
        </a:bodyPr>
        <a:lstStyle/>
        <a:p>
          <a:pPr marL="0" lvl="0" indent="0" algn="ctr" defTabSz="2266950">
            <a:lnSpc>
              <a:spcPct val="90000"/>
            </a:lnSpc>
            <a:spcBef>
              <a:spcPct val="0"/>
            </a:spcBef>
            <a:spcAft>
              <a:spcPct val="35000"/>
            </a:spcAft>
            <a:buNone/>
          </a:pPr>
          <a:r>
            <a:rPr lang="en-US" sz="5100" kern="1200" dirty="0"/>
            <a:t>2008</a:t>
          </a:r>
        </a:p>
      </dsp:txBody>
      <dsp:txXfrm>
        <a:off x="5343829" y="662546"/>
        <a:ext cx="1600997" cy="1067331"/>
      </dsp:txXfrm>
    </dsp:sp>
    <dsp:sp modelId="{C9CB1D64-9664-4AA3-824A-9A4DBFFE83E1}">
      <dsp:nvSpPr>
        <dsp:cNvPr id="0" name=""/>
        <dsp:cNvSpPr/>
      </dsp:nvSpPr>
      <dsp:spPr>
        <a:xfrm>
          <a:off x="7211658" y="662546"/>
          <a:ext cx="2668328" cy="1067331"/>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026" tIns="68009" rIns="68009" bIns="68009" numCol="1" spcCol="1270" anchor="ctr" anchorCtr="0">
          <a:noAutofit/>
        </a:bodyPr>
        <a:lstStyle/>
        <a:p>
          <a:pPr marL="0" lvl="0" indent="0" algn="ctr" defTabSz="2266950">
            <a:lnSpc>
              <a:spcPct val="90000"/>
            </a:lnSpc>
            <a:spcBef>
              <a:spcPct val="0"/>
            </a:spcBef>
            <a:spcAft>
              <a:spcPct val="35000"/>
            </a:spcAft>
            <a:buNone/>
          </a:pPr>
          <a:r>
            <a:rPr lang="en-US" sz="5100" kern="1200" dirty="0"/>
            <a:t>2012</a:t>
          </a:r>
        </a:p>
      </dsp:txBody>
      <dsp:txXfrm>
        <a:off x="7745324" y="662546"/>
        <a:ext cx="1600997" cy="1067331"/>
      </dsp:txXfrm>
    </dsp:sp>
    <dsp:sp modelId="{EF1B6D07-F438-4409-8A27-A063367876D1}">
      <dsp:nvSpPr>
        <dsp:cNvPr id="0" name=""/>
        <dsp:cNvSpPr/>
      </dsp:nvSpPr>
      <dsp:spPr>
        <a:xfrm>
          <a:off x="9613153" y="662546"/>
          <a:ext cx="2668328" cy="1067331"/>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026" tIns="68009" rIns="68009" bIns="68009" numCol="1" spcCol="1270" anchor="ctr" anchorCtr="0">
          <a:noAutofit/>
        </a:bodyPr>
        <a:lstStyle/>
        <a:p>
          <a:pPr marL="0" lvl="0" indent="0" algn="ctr" defTabSz="2266950">
            <a:lnSpc>
              <a:spcPct val="90000"/>
            </a:lnSpc>
            <a:spcBef>
              <a:spcPct val="0"/>
            </a:spcBef>
            <a:spcAft>
              <a:spcPct val="35000"/>
            </a:spcAft>
            <a:buNone/>
          </a:pPr>
          <a:r>
            <a:rPr lang="en-US" sz="5100" kern="1200" dirty="0"/>
            <a:t>2013</a:t>
          </a:r>
        </a:p>
      </dsp:txBody>
      <dsp:txXfrm>
        <a:off x="10146819" y="662546"/>
        <a:ext cx="1600997" cy="1067331"/>
      </dsp:txXfrm>
    </dsp:sp>
    <dsp:sp modelId="{EEEA825A-7277-4453-A43F-4127AA81174B}">
      <dsp:nvSpPr>
        <dsp:cNvPr id="0" name=""/>
        <dsp:cNvSpPr/>
      </dsp:nvSpPr>
      <dsp:spPr>
        <a:xfrm>
          <a:off x="12014649" y="662546"/>
          <a:ext cx="2668328" cy="1067331"/>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026" tIns="68009" rIns="68009" bIns="68009" numCol="1" spcCol="1270" anchor="ctr" anchorCtr="0">
          <a:noAutofit/>
        </a:bodyPr>
        <a:lstStyle/>
        <a:p>
          <a:pPr marL="0" lvl="0" indent="0" algn="ctr" defTabSz="2266950">
            <a:lnSpc>
              <a:spcPct val="90000"/>
            </a:lnSpc>
            <a:spcBef>
              <a:spcPct val="0"/>
            </a:spcBef>
            <a:spcAft>
              <a:spcPct val="35000"/>
            </a:spcAft>
            <a:buNone/>
          </a:pPr>
          <a:r>
            <a:rPr lang="en-US" sz="5100" kern="1200" dirty="0"/>
            <a:t>2014</a:t>
          </a:r>
        </a:p>
      </dsp:txBody>
      <dsp:txXfrm>
        <a:off x="12548315" y="662546"/>
        <a:ext cx="1600997" cy="10673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3458" name="Rectangle 2"/>
          <p:cNvSpPr>
            <a:spLocks noGrp="1" noChangeArrowheads="1"/>
          </p:cNvSpPr>
          <p:nvPr>
            <p:ph type="hdr" sz="quarter"/>
          </p:nvPr>
        </p:nvSpPr>
        <p:spPr bwMode="auto">
          <a:xfrm>
            <a:off x="0" y="1"/>
            <a:ext cx="2972098" cy="464205"/>
          </a:xfrm>
          <a:prstGeom prst="rect">
            <a:avLst/>
          </a:prstGeom>
          <a:noFill/>
          <a:ln w="9525">
            <a:noFill/>
            <a:miter lim="800000"/>
            <a:headEnd/>
            <a:tailEnd/>
          </a:ln>
          <a:effectLst/>
        </p:spPr>
        <p:txBody>
          <a:bodyPr vert="horz" wrap="square" lIns="92298" tIns="46148" rIns="92298" bIns="46148" numCol="1" anchor="t" anchorCtr="0" compatLnSpc="1">
            <a:prstTxWarp prst="textNoShape">
              <a:avLst/>
            </a:prstTxWarp>
          </a:bodyPr>
          <a:lstStyle>
            <a:lvl1pPr defTabSz="922223">
              <a:defRPr sz="1200">
                <a:latin typeface="Arial" charset="0"/>
                <a:ea typeface="+mn-ea"/>
                <a:cs typeface="+mn-cs"/>
              </a:defRPr>
            </a:lvl1pPr>
          </a:lstStyle>
          <a:p>
            <a:pPr>
              <a:defRPr/>
            </a:pPr>
            <a:endParaRPr lang="en-CA"/>
          </a:p>
        </p:txBody>
      </p:sp>
      <p:sp>
        <p:nvSpPr>
          <p:cNvPr id="403459" name="Rectangle 3"/>
          <p:cNvSpPr>
            <a:spLocks noGrp="1" noChangeArrowheads="1"/>
          </p:cNvSpPr>
          <p:nvPr>
            <p:ph type="dt" sz="quarter" idx="1"/>
          </p:nvPr>
        </p:nvSpPr>
        <p:spPr bwMode="auto">
          <a:xfrm>
            <a:off x="3884414" y="1"/>
            <a:ext cx="2972098" cy="464205"/>
          </a:xfrm>
          <a:prstGeom prst="rect">
            <a:avLst/>
          </a:prstGeom>
          <a:noFill/>
          <a:ln w="9525">
            <a:noFill/>
            <a:miter lim="800000"/>
            <a:headEnd/>
            <a:tailEnd/>
          </a:ln>
          <a:effectLst/>
        </p:spPr>
        <p:txBody>
          <a:bodyPr vert="horz" wrap="square" lIns="92298" tIns="46148" rIns="92298" bIns="46148" numCol="1" anchor="t" anchorCtr="0" compatLnSpc="1">
            <a:prstTxWarp prst="textNoShape">
              <a:avLst/>
            </a:prstTxWarp>
          </a:bodyPr>
          <a:lstStyle>
            <a:lvl1pPr algn="r" defTabSz="922223">
              <a:defRPr sz="1200">
                <a:latin typeface="Arial" charset="0"/>
                <a:ea typeface="+mn-ea"/>
                <a:cs typeface="+mn-cs"/>
              </a:defRPr>
            </a:lvl1pPr>
          </a:lstStyle>
          <a:p>
            <a:pPr>
              <a:defRPr/>
            </a:pPr>
            <a:endParaRPr lang="en-CA"/>
          </a:p>
        </p:txBody>
      </p:sp>
      <p:sp>
        <p:nvSpPr>
          <p:cNvPr id="403460" name="Rectangle 4"/>
          <p:cNvSpPr>
            <a:spLocks noGrp="1" noChangeArrowheads="1"/>
          </p:cNvSpPr>
          <p:nvPr>
            <p:ph type="ftr" sz="quarter" idx="2"/>
          </p:nvPr>
        </p:nvSpPr>
        <p:spPr bwMode="auto">
          <a:xfrm>
            <a:off x="0" y="8830659"/>
            <a:ext cx="2972098" cy="464205"/>
          </a:xfrm>
          <a:prstGeom prst="rect">
            <a:avLst/>
          </a:prstGeom>
          <a:noFill/>
          <a:ln w="9525">
            <a:noFill/>
            <a:miter lim="800000"/>
            <a:headEnd/>
            <a:tailEnd/>
          </a:ln>
          <a:effectLst/>
        </p:spPr>
        <p:txBody>
          <a:bodyPr vert="horz" wrap="square" lIns="92298" tIns="46148" rIns="92298" bIns="46148" numCol="1" anchor="b" anchorCtr="0" compatLnSpc="1">
            <a:prstTxWarp prst="textNoShape">
              <a:avLst/>
            </a:prstTxWarp>
          </a:bodyPr>
          <a:lstStyle>
            <a:lvl1pPr defTabSz="922223">
              <a:defRPr sz="1200">
                <a:latin typeface="Arial" charset="0"/>
                <a:ea typeface="+mn-ea"/>
                <a:cs typeface="+mn-cs"/>
              </a:defRPr>
            </a:lvl1pPr>
          </a:lstStyle>
          <a:p>
            <a:pPr>
              <a:defRPr/>
            </a:pPr>
            <a:endParaRPr lang="en-CA"/>
          </a:p>
        </p:txBody>
      </p:sp>
      <p:sp>
        <p:nvSpPr>
          <p:cNvPr id="403461" name="Rectangle 5"/>
          <p:cNvSpPr>
            <a:spLocks noGrp="1" noChangeArrowheads="1"/>
          </p:cNvSpPr>
          <p:nvPr>
            <p:ph type="sldNum" sz="quarter" idx="3"/>
          </p:nvPr>
        </p:nvSpPr>
        <p:spPr bwMode="auto">
          <a:xfrm>
            <a:off x="3884414" y="8830659"/>
            <a:ext cx="2972098" cy="464205"/>
          </a:xfrm>
          <a:prstGeom prst="rect">
            <a:avLst/>
          </a:prstGeom>
          <a:noFill/>
          <a:ln w="9525">
            <a:noFill/>
            <a:miter lim="800000"/>
            <a:headEnd/>
            <a:tailEnd/>
          </a:ln>
          <a:effectLst/>
        </p:spPr>
        <p:txBody>
          <a:bodyPr vert="horz" wrap="square" lIns="92298" tIns="46148" rIns="92298" bIns="46148" numCol="1" anchor="b" anchorCtr="0" compatLnSpc="1">
            <a:prstTxWarp prst="textNoShape">
              <a:avLst/>
            </a:prstTxWarp>
          </a:bodyPr>
          <a:lstStyle>
            <a:lvl1pPr algn="r" defTabSz="922223">
              <a:defRPr sz="1200">
                <a:latin typeface="Arial" charset="0"/>
                <a:ea typeface="+mn-ea"/>
                <a:cs typeface="+mn-cs"/>
              </a:defRPr>
            </a:lvl1pPr>
          </a:lstStyle>
          <a:p>
            <a:pPr>
              <a:defRPr/>
            </a:pPr>
            <a:fld id="{CA09A56B-1C94-4310-A22D-6E622BF3BF3E}" type="slidenum">
              <a:rPr lang="en-CA"/>
              <a:pPr>
                <a:defRPr/>
              </a:pPr>
              <a:t>‹#›</a:t>
            </a:fld>
            <a:endParaRPr lang="en-CA"/>
          </a:p>
        </p:txBody>
      </p:sp>
    </p:spTree>
    <p:extLst>
      <p:ext uri="{BB962C8B-B14F-4D97-AF65-F5344CB8AC3E}">
        <p14:creationId xmlns:p14="http://schemas.microsoft.com/office/powerpoint/2010/main" val="2379123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1"/>
            <a:ext cx="2972098" cy="464205"/>
          </a:xfrm>
          <a:prstGeom prst="rect">
            <a:avLst/>
          </a:prstGeom>
          <a:noFill/>
          <a:ln w="9525">
            <a:noFill/>
            <a:miter lim="800000"/>
            <a:headEnd/>
            <a:tailEnd/>
          </a:ln>
          <a:effectLst/>
        </p:spPr>
        <p:txBody>
          <a:bodyPr vert="horz" wrap="square" lIns="92298" tIns="46148" rIns="92298" bIns="46148" numCol="1" anchor="t" anchorCtr="0" compatLnSpc="1">
            <a:prstTxWarp prst="textNoShape">
              <a:avLst/>
            </a:prstTxWarp>
          </a:bodyPr>
          <a:lstStyle>
            <a:lvl1pPr defTabSz="922223">
              <a:defRPr sz="1200">
                <a:latin typeface="Arial" charset="0"/>
                <a:ea typeface="+mn-ea"/>
                <a:cs typeface="+mn-cs"/>
              </a:defRPr>
            </a:lvl1pPr>
          </a:lstStyle>
          <a:p>
            <a:pPr>
              <a:defRPr/>
            </a:pPr>
            <a:endParaRPr lang="en-US"/>
          </a:p>
        </p:txBody>
      </p:sp>
      <p:sp>
        <p:nvSpPr>
          <p:cNvPr id="32771" name="Rectangle 3"/>
          <p:cNvSpPr>
            <a:spLocks noGrp="1" noChangeArrowheads="1"/>
          </p:cNvSpPr>
          <p:nvPr>
            <p:ph type="dt" idx="1"/>
          </p:nvPr>
        </p:nvSpPr>
        <p:spPr bwMode="auto">
          <a:xfrm>
            <a:off x="3884414" y="1"/>
            <a:ext cx="2972098" cy="464205"/>
          </a:xfrm>
          <a:prstGeom prst="rect">
            <a:avLst/>
          </a:prstGeom>
          <a:noFill/>
          <a:ln w="9525">
            <a:noFill/>
            <a:miter lim="800000"/>
            <a:headEnd/>
            <a:tailEnd/>
          </a:ln>
          <a:effectLst/>
        </p:spPr>
        <p:txBody>
          <a:bodyPr vert="horz" wrap="square" lIns="92298" tIns="46148" rIns="92298" bIns="46148" numCol="1" anchor="t" anchorCtr="0" compatLnSpc="1">
            <a:prstTxWarp prst="textNoShape">
              <a:avLst/>
            </a:prstTxWarp>
          </a:bodyPr>
          <a:lstStyle>
            <a:lvl1pPr algn="r" defTabSz="922223">
              <a:defRPr sz="1200">
                <a:latin typeface="Arial" charset="0"/>
                <a:ea typeface="+mn-ea"/>
                <a:cs typeface="+mn-cs"/>
              </a:defRPr>
            </a:lvl1pPr>
          </a:lstStyle>
          <a:p>
            <a:pPr>
              <a:defRPr/>
            </a:pPr>
            <a:endParaRPr lang="en-US"/>
          </a:p>
        </p:txBody>
      </p:sp>
      <p:sp>
        <p:nvSpPr>
          <p:cNvPr id="82948" name="Rectangle 4"/>
          <p:cNvSpPr>
            <a:spLocks noGrp="1" noRot="1" noChangeAspect="1" noChangeArrowheads="1" noTextEdit="1"/>
          </p:cNvSpPr>
          <p:nvPr>
            <p:ph type="sldImg" idx="2"/>
          </p:nvPr>
        </p:nvSpPr>
        <p:spPr bwMode="auto">
          <a:xfrm>
            <a:off x="331788" y="698500"/>
            <a:ext cx="61960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686098" y="4416099"/>
            <a:ext cx="5485805" cy="4182457"/>
          </a:xfrm>
          <a:prstGeom prst="rect">
            <a:avLst/>
          </a:prstGeom>
          <a:noFill/>
          <a:ln w="9525">
            <a:noFill/>
            <a:miter lim="800000"/>
            <a:headEnd/>
            <a:tailEnd/>
          </a:ln>
          <a:effectLst/>
        </p:spPr>
        <p:txBody>
          <a:bodyPr vert="horz" wrap="square" lIns="92298" tIns="46148" rIns="92298" bIns="4614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830659"/>
            <a:ext cx="2972098" cy="464205"/>
          </a:xfrm>
          <a:prstGeom prst="rect">
            <a:avLst/>
          </a:prstGeom>
          <a:noFill/>
          <a:ln w="9525">
            <a:noFill/>
            <a:miter lim="800000"/>
            <a:headEnd/>
            <a:tailEnd/>
          </a:ln>
          <a:effectLst/>
        </p:spPr>
        <p:txBody>
          <a:bodyPr vert="horz" wrap="square" lIns="92298" tIns="46148" rIns="92298" bIns="46148" numCol="1" anchor="b" anchorCtr="0" compatLnSpc="1">
            <a:prstTxWarp prst="textNoShape">
              <a:avLst/>
            </a:prstTxWarp>
          </a:bodyPr>
          <a:lstStyle>
            <a:lvl1pPr defTabSz="922223">
              <a:defRPr sz="1200">
                <a:latin typeface="Arial" charset="0"/>
                <a:ea typeface="+mn-ea"/>
                <a:cs typeface="+mn-cs"/>
              </a:defRPr>
            </a:lvl1pPr>
          </a:lstStyle>
          <a:p>
            <a:pPr>
              <a:defRPr/>
            </a:pPr>
            <a:endParaRPr lang="en-US"/>
          </a:p>
        </p:txBody>
      </p:sp>
      <p:sp>
        <p:nvSpPr>
          <p:cNvPr id="32775" name="Rectangle 7"/>
          <p:cNvSpPr>
            <a:spLocks noGrp="1" noChangeArrowheads="1"/>
          </p:cNvSpPr>
          <p:nvPr>
            <p:ph type="sldNum" sz="quarter" idx="5"/>
          </p:nvPr>
        </p:nvSpPr>
        <p:spPr bwMode="auto">
          <a:xfrm>
            <a:off x="3884414" y="8830659"/>
            <a:ext cx="2972098" cy="464205"/>
          </a:xfrm>
          <a:prstGeom prst="rect">
            <a:avLst/>
          </a:prstGeom>
          <a:noFill/>
          <a:ln w="9525">
            <a:noFill/>
            <a:miter lim="800000"/>
            <a:headEnd/>
            <a:tailEnd/>
          </a:ln>
          <a:effectLst/>
        </p:spPr>
        <p:txBody>
          <a:bodyPr vert="horz" wrap="square" lIns="92298" tIns="46148" rIns="92298" bIns="46148" numCol="1" anchor="b" anchorCtr="0" compatLnSpc="1">
            <a:prstTxWarp prst="textNoShape">
              <a:avLst/>
            </a:prstTxWarp>
          </a:bodyPr>
          <a:lstStyle>
            <a:lvl1pPr algn="r" defTabSz="922223">
              <a:defRPr sz="1200">
                <a:latin typeface="Arial" charset="0"/>
                <a:ea typeface="+mn-ea"/>
                <a:cs typeface="+mn-cs"/>
              </a:defRPr>
            </a:lvl1pPr>
          </a:lstStyle>
          <a:p>
            <a:pPr>
              <a:defRPr/>
            </a:pPr>
            <a:fld id="{9EEBF5E0-18B5-4EF1-97BB-20C182EA7E37}" type="slidenum">
              <a:rPr lang="en-US"/>
              <a:pPr>
                <a:defRPr/>
              </a:pPr>
              <a:t>‹#›</a:t>
            </a:fld>
            <a:endParaRPr lang="en-US"/>
          </a:p>
        </p:txBody>
      </p:sp>
    </p:spTree>
    <p:extLst>
      <p:ext uri="{BB962C8B-B14F-4D97-AF65-F5344CB8AC3E}">
        <p14:creationId xmlns:p14="http://schemas.microsoft.com/office/powerpoint/2010/main" val="278567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400" kern="1200">
        <a:solidFill>
          <a:schemeClr val="tx1"/>
        </a:solidFill>
        <a:latin typeface="Arial" charset="0"/>
        <a:ea typeface="+mn-ea"/>
        <a:cs typeface="+mn-cs"/>
      </a:defRPr>
    </a:lvl1pPr>
    <a:lvl2pPr marL="921715" algn="l" rtl="0" eaLnBrk="0" fontAlgn="base" hangingPunct="0">
      <a:spcBef>
        <a:spcPct val="30000"/>
      </a:spcBef>
      <a:spcAft>
        <a:spcPct val="0"/>
      </a:spcAft>
      <a:defRPr sz="2400" kern="1200">
        <a:solidFill>
          <a:schemeClr val="tx1"/>
        </a:solidFill>
        <a:latin typeface="Arial" charset="0"/>
        <a:ea typeface="+mn-ea"/>
        <a:cs typeface="+mn-cs"/>
      </a:defRPr>
    </a:lvl2pPr>
    <a:lvl3pPr marL="1843430" algn="l" rtl="0" eaLnBrk="0" fontAlgn="base" hangingPunct="0">
      <a:spcBef>
        <a:spcPct val="30000"/>
      </a:spcBef>
      <a:spcAft>
        <a:spcPct val="0"/>
      </a:spcAft>
      <a:defRPr sz="2400" kern="1200">
        <a:solidFill>
          <a:schemeClr val="tx1"/>
        </a:solidFill>
        <a:latin typeface="Arial" charset="0"/>
        <a:ea typeface="+mn-ea"/>
        <a:cs typeface="+mn-cs"/>
      </a:defRPr>
    </a:lvl3pPr>
    <a:lvl4pPr marL="2765146" algn="l" rtl="0" eaLnBrk="0" fontAlgn="base" hangingPunct="0">
      <a:spcBef>
        <a:spcPct val="30000"/>
      </a:spcBef>
      <a:spcAft>
        <a:spcPct val="0"/>
      </a:spcAft>
      <a:defRPr sz="2400" kern="1200">
        <a:solidFill>
          <a:schemeClr val="tx1"/>
        </a:solidFill>
        <a:latin typeface="Arial" charset="0"/>
        <a:ea typeface="+mn-ea"/>
        <a:cs typeface="+mn-cs"/>
      </a:defRPr>
    </a:lvl4pPr>
    <a:lvl5pPr marL="3686861" algn="l" rtl="0" eaLnBrk="0" fontAlgn="base" hangingPunct="0">
      <a:spcBef>
        <a:spcPct val="30000"/>
      </a:spcBef>
      <a:spcAft>
        <a:spcPct val="0"/>
      </a:spcAft>
      <a:defRPr sz="2400" kern="1200">
        <a:solidFill>
          <a:schemeClr val="tx1"/>
        </a:solidFill>
        <a:latin typeface="Arial" charset="0"/>
        <a:ea typeface="+mn-ea"/>
        <a:cs typeface="+mn-cs"/>
      </a:defRPr>
    </a:lvl5pPr>
    <a:lvl6pPr marL="4608576" algn="l" defTabSz="1843430" rtl="0" eaLnBrk="1" latinLnBrk="0" hangingPunct="1">
      <a:defRPr sz="2400" kern="1200">
        <a:solidFill>
          <a:schemeClr val="tx1"/>
        </a:solidFill>
        <a:latin typeface="+mn-lt"/>
        <a:ea typeface="+mn-ea"/>
        <a:cs typeface="+mn-cs"/>
      </a:defRPr>
    </a:lvl6pPr>
    <a:lvl7pPr marL="5530291" algn="l" defTabSz="1843430" rtl="0" eaLnBrk="1" latinLnBrk="0" hangingPunct="1">
      <a:defRPr sz="2400" kern="1200">
        <a:solidFill>
          <a:schemeClr val="tx1"/>
        </a:solidFill>
        <a:latin typeface="+mn-lt"/>
        <a:ea typeface="+mn-ea"/>
        <a:cs typeface="+mn-cs"/>
      </a:defRPr>
    </a:lvl7pPr>
    <a:lvl8pPr marL="6452006" algn="l" defTabSz="1843430" rtl="0" eaLnBrk="1" latinLnBrk="0" hangingPunct="1">
      <a:defRPr sz="2400" kern="1200">
        <a:solidFill>
          <a:schemeClr val="tx1"/>
        </a:solidFill>
        <a:latin typeface="+mn-lt"/>
        <a:ea typeface="+mn-ea"/>
        <a:cs typeface="+mn-cs"/>
      </a:defRPr>
    </a:lvl8pPr>
    <a:lvl9pPr marL="7373722" algn="l" defTabSz="184343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9EEBF5E0-18B5-4EF1-97BB-20C182EA7E37}" type="slidenum">
              <a:rPr lang="en-US" smtClean="0"/>
              <a:pPr>
                <a:defRPr/>
              </a:pPr>
              <a:t>1</a:t>
            </a:fld>
            <a:endParaRPr lang="en-US" dirty="0"/>
          </a:p>
        </p:txBody>
      </p:sp>
    </p:spTree>
    <p:extLst>
      <p:ext uri="{BB962C8B-B14F-4D97-AF65-F5344CB8AC3E}">
        <p14:creationId xmlns:p14="http://schemas.microsoft.com/office/powerpoint/2010/main" val="46451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9EEBF5E0-18B5-4EF1-97BB-20C182EA7E37}" type="slidenum">
              <a:rPr lang="en-US" smtClean="0"/>
              <a:pPr>
                <a:defRPr/>
              </a:pPr>
              <a:t>21</a:t>
            </a:fld>
            <a:endParaRPr lang="en-US"/>
          </a:p>
        </p:txBody>
      </p:sp>
    </p:spTree>
    <p:extLst>
      <p:ext uri="{BB962C8B-B14F-4D97-AF65-F5344CB8AC3E}">
        <p14:creationId xmlns:p14="http://schemas.microsoft.com/office/powerpoint/2010/main" val="147234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9EEBF5E0-18B5-4EF1-97BB-20C182EA7E37}" type="slidenum">
              <a:rPr lang="en-US" smtClean="0"/>
              <a:pPr>
                <a:defRPr/>
              </a:pPr>
              <a:t>22</a:t>
            </a:fld>
            <a:endParaRPr lang="en-US"/>
          </a:p>
        </p:txBody>
      </p:sp>
    </p:spTree>
    <p:extLst>
      <p:ext uri="{BB962C8B-B14F-4D97-AF65-F5344CB8AC3E}">
        <p14:creationId xmlns:p14="http://schemas.microsoft.com/office/powerpoint/2010/main" val="71538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21715" indent="0" algn="ctr">
              <a:buNone/>
              <a:defRPr>
                <a:solidFill>
                  <a:schemeClr val="tx1">
                    <a:tint val="75000"/>
                  </a:schemeClr>
                </a:solidFill>
              </a:defRPr>
            </a:lvl2pPr>
            <a:lvl3pPr marL="1843430" indent="0" algn="ctr">
              <a:buNone/>
              <a:defRPr>
                <a:solidFill>
                  <a:schemeClr val="tx1">
                    <a:tint val="75000"/>
                  </a:schemeClr>
                </a:solidFill>
              </a:defRPr>
            </a:lvl3pPr>
            <a:lvl4pPr marL="2765146" indent="0" algn="ctr">
              <a:buNone/>
              <a:defRPr>
                <a:solidFill>
                  <a:schemeClr val="tx1">
                    <a:tint val="75000"/>
                  </a:schemeClr>
                </a:solidFill>
              </a:defRPr>
            </a:lvl4pPr>
            <a:lvl5pPr marL="3686861" indent="0" algn="ctr">
              <a:buNone/>
              <a:defRPr>
                <a:solidFill>
                  <a:schemeClr val="tx1">
                    <a:tint val="75000"/>
                  </a:schemeClr>
                </a:solidFill>
              </a:defRPr>
            </a:lvl5pPr>
            <a:lvl6pPr marL="4608576" indent="0" algn="ctr">
              <a:buNone/>
              <a:defRPr>
                <a:solidFill>
                  <a:schemeClr val="tx1">
                    <a:tint val="75000"/>
                  </a:schemeClr>
                </a:solidFill>
              </a:defRPr>
            </a:lvl6pPr>
            <a:lvl7pPr marL="5530291" indent="0" algn="ctr">
              <a:buNone/>
              <a:defRPr>
                <a:solidFill>
                  <a:schemeClr val="tx1">
                    <a:tint val="75000"/>
                  </a:schemeClr>
                </a:solidFill>
              </a:defRPr>
            </a:lvl7pPr>
            <a:lvl8pPr marL="6452006" indent="0" algn="ctr">
              <a:buNone/>
              <a:defRPr>
                <a:solidFill>
                  <a:schemeClr val="tx1">
                    <a:tint val="75000"/>
                  </a:schemeClr>
                </a:solidFill>
              </a:defRPr>
            </a:lvl8pPr>
            <a:lvl9pPr marL="73737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KKJ 2019</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KKJ 2019</a:t>
            </a:r>
            <a:endParaRPr lang="en-US" dirty="0"/>
          </a:p>
        </p:txBody>
      </p:sp>
      <p:sp>
        <p:nvSpPr>
          <p:cNvPr id="6" name="Slide Number Placeholder 5"/>
          <p:cNvSpPr>
            <a:spLocks noGrp="1"/>
          </p:cNvSpPr>
          <p:nvPr>
            <p:ph type="sldNum" sz="quarter" idx="12"/>
          </p:nvPr>
        </p:nvSpPr>
        <p:spPr/>
        <p:txBody>
          <a:bodyPr/>
          <a:lstStyle/>
          <a:p>
            <a:pPr>
              <a:defRPr/>
            </a:pPr>
            <a:fld id="{0479F554-39DE-4740-A611-04FE0E7D4440}" type="slidenum">
              <a:rPr lang="en-US" smtClean="0"/>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KKJ 2019</a:t>
            </a:r>
            <a:endParaRPr lang="en-US" dirty="0"/>
          </a:p>
        </p:txBody>
      </p:sp>
      <p:sp>
        <p:nvSpPr>
          <p:cNvPr id="6" name="Slide Number Placeholder 5"/>
          <p:cNvSpPr>
            <a:spLocks noGrp="1"/>
          </p:cNvSpPr>
          <p:nvPr>
            <p:ph type="sldNum" sz="quarter" idx="12"/>
          </p:nvPr>
        </p:nvSpPr>
        <p:spPr/>
        <p:txBody>
          <a:bodyPr/>
          <a:lstStyle/>
          <a:p>
            <a:pPr>
              <a:defRPr/>
            </a:pPr>
            <a:fld id="{BBF8E9F4-32BD-45C6-883C-342C1CCDEB2D}" type="slidenum">
              <a:rPr lang="en-US" smtClean="0"/>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4626" y="3220040"/>
            <a:ext cx="15544800" cy="2250280"/>
          </a:xfrm>
        </p:spPr>
        <p:txBody>
          <a:bodyPr anchor="b"/>
          <a:lstStyle>
            <a:lvl1pPr marL="0" indent="0">
              <a:buNone/>
              <a:defRPr sz="4000"/>
            </a:lvl1pPr>
            <a:lvl2pPr marL="921715" indent="0">
              <a:buNone/>
              <a:defRPr sz="3600"/>
            </a:lvl2pPr>
            <a:lvl3pPr marL="1843430" indent="0">
              <a:buNone/>
              <a:defRPr sz="3200"/>
            </a:lvl3pPr>
            <a:lvl4pPr marL="2765146" indent="0">
              <a:buNone/>
              <a:defRPr sz="2800"/>
            </a:lvl4pPr>
            <a:lvl5pPr marL="3686861" indent="0">
              <a:buNone/>
              <a:defRPr sz="2800"/>
            </a:lvl5pPr>
            <a:lvl6pPr marL="4608576" indent="0">
              <a:buNone/>
              <a:defRPr sz="2800"/>
            </a:lvl6pPr>
            <a:lvl7pPr marL="5530291" indent="0">
              <a:buNone/>
              <a:defRPr sz="2800"/>
            </a:lvl7pPr>
            <a:lvl8pPr marL="6452006" indent="0">
              <a:buNone/>
              <a:defRPr sz="2800"/>
            </a:lvl8pPr>
            <a:lvl9pPr marL="7373722" indent="0">
              <a:buNone/>
              <a:defRPr sz="28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KKJ 2019</a:t>
            </a:r>
          </a:p>
        </p:txBody>
      </p:sp>
      <p:sp>
        <p:nvSpPr>
          <p:cNvPr id="6" name="Rectangle 6"/>
          <p:cNvSpPr>
            <a:spLocks noGrp="1" noChangeArrowheads="1"/>
          </p:cNvSpPr>
          <p:nvPr>
            <p:ph type="sldNum" sz="quarter" idx="12"/>
          </p:nvPr>
        </p:nvSpPr>
        <p:spPr/>
        <p:txBody>
          <a:bodyPr/>
          <a:lstStyle>
            <a:lvl1pPr>
              <a:defRPr/>
            </a:lvl1pPr>
          </a:lstStyle>
          <a:p>
            <a:pPr>
              <a:defRPr/>
            </a:pPr>
            <a:fld id="{C0B3E8F2-833C-45AE-A26B-2B6FD83D6847}" type="slidenum">
              <a:rPr lang="en-US"/>
              <a:pPr>
                <a:defRPr/>
              </a:pPr>
              <a:t>‹#›</a:t>
            </a:fld>
            <a:endParaRPr lang="en-US"/>
          </a:p>
        </p:txBody>
      </p:sp>
    </p:spTree>
    <p:extLst>
      <p:ext uri="{BB962C8B-B14F-4D97-AF65-F5344CB8AC3E}">
        <p14:creationId xmlns:p14="http://schemas.microsoft.com/office/powerpoint/2010/main" val="105045936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KKJ 2019</a:t>
            </a:r>
          </a:p>
        </p:txBody>
      </p:sp>
      <p:sp>
        <p:nvSpPr>
          <p:cNvPr id="5" name="Rectangle 6"/>
          <p:cNvSpPr>
            <a:spLocks noGrp="1" noChangeArrowheads="1"/>
          </p:cNvSpPr>
          <p:nvPr>
            <p:ph type="sldNum" sz="quarter" idx="12"/>
          </p:nvPr>
        </p:nvSpPr>
        <p:spPr/>
        <p:txBody>
          <a:bodyPr/>
          <a:lstStyle>
            <a:lvl1pPr>
              <a:defRPr/>
            </a:lvl1pPr>
          </a:lstStyle>
          <a:p>
            <a:pPr>
              <a:defRPr/>
            </a:pPr>
            <a:fld id="{131C13D8-8B7F-4FCB-8DBD-EB863B01EB99}" type="slidenum">
              <a:rPr lang="en-US"/>
              <a:pPr>
                <a:defRPr/>
              </a:pPr>
              <a:t>‹#›</a:t>
            </a:fld>
            <a:endParaRPr lang="en-US"/>
          </a:p>
        </p:txBody>
      </p:sp>
    </p:spTree>
    <p:extLst>
      <p:ext uri="{BB962C8B-B14F-4D97-AF65-F5344CB8AC3E}">
        <p14:creationId xmlns:p14="http://schemas.microsoft.com/office/powerpoint/2010/main" val="194181329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4626" y="3220040"/>
            <a:ext cx="15544800" cy="2250280"/>
          </a:xfrm>
        </p:spPr>
        <p:txBody>
          <a:bodyPr anchor="b"/>
          <a:lstStyle>
            <a:lvl1pPr marL="0" indent="0">
              <a:buNone/>
              <a:defRPr sz="4000"/>
            </a:lvl1pPr>
            <a:lvl2pPr marL="921715" indent="0">
              <a:buNone/>
              <a:defRPr sz="3600"/>
            </a:lvl2pPr>
            <a:lvl3pPr marL="1843430" indent="0">
              <a:buNone/>
              <a:defRPr sz="3200"/>
            </a:lvl3pPr>
            <a:lvl4pPr marL="2765146" indent="0">
              <a:buNone/>
              <a:defRPr sz="2800"/>
            </a:lvl4pPr>
            <a:lvl5pPr marL="3686861" indent="0">
              <a:buNone/>
              <a:defRPr sz="2800"/>
            </a:lvl5pPr>
            <a:lvl6pPr marL="4608576" indent="0">
              <a:buNone/>
              <a:defRPr sz="2800"/>
            </a:lvl6pPr>
            <a:lvl7pPr marL="5530291" indent="0">
              <a:buNone/>
              <a:defRPr sz="2800"/>
            </a:lvl7pPr>
            <a:lvl8pPr marL="6452006" indent="0">
              <a:buNone/>
              <a:defRPr sz="2800"/>
            </a:lvl8pPr>
            <a:lvl9pPr marL="7373722" indent="0">
              <a:buNone/>
              <a:defRPr sz="28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KKJ 2019</a:t>
            </a:r>
          </a:p>
        </p:txBody>
      </p:sp>
      <p:sp>
        <p:nvSpPr>
          <p:cNvPr id="6" name="Rectangle 6"/>
          <p:cNvSpPr>
            <a:spLocks noGrp="1" noChangeArrowheads="1"/>
          </p:cNvSpPr>
          <p:nvPr>
            <p:ph type="sldNum" sz="quarter" idx="12"/>
          </p:nvPr>
        </p:nvSpPr>
        <p:spPr/>
        <p:txBody>
          <a:bodyPr/>
          <a:lstStyle>
            <a:lvl1pPr>
              <a:defRPr/>
            </a:lvl1pPr>
          </a:lstStyle>
          <a:p>
            <a:pPr>
              <a:defRPr/>
            </a:pPr>
            <a:fld id="{C0B3E8F2-833C-45AE-A26B-2B6FD83D6847}" type="slidenum">
              <a:rPr lang="en-US"/>
              <a:pPr>
                <a:defRPr/>
              </a:pPr>
              <a:t>‹#›</a:t>
            </a:fld>
            <a:endParaRPr lang="en-US"/>
          </a:p>
        </p:txBody>
      </p:sp>
    </p:spTree>
    <p:extLst>
      <p:ext uri="{BB962C8B-B14F-4D97-AF65-F5344CB8AC3E}">
        <p14:creationId xmlns:p14="http://schemas.microsoft.com/office/powerpoint/2010/main" val="1464502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4626" y="3220040"/>
            <a:ext cx="15544800" cy="2250280"/>
          </a:xfrm>
        </p:spPr>
        <p:txBody>
          <a:bodyPr anchor="b"/>
          <a:lstStyle>
            <a:lvl1pPr marL="0" indent="0">
              <a:buNone/>
              <a:defRPr sz="4000"/>
            </a:lvl1pPr>
            <a:lvl2pPr marL="921715" indent="0">
              <a:buNone/>
              <a:defRPr sz="3600"/>
            </a:lvl2pPr>
            <a:lvl3pPr marL="1843430" indent="0">
              <a:buNone/>
              <a:defRPr sz="3200"/>
            </a:lvl3pPr>
            <a:lvl4pPr marL="2765146" indent="0">
              <a:buNone/>
              <a:defRPr sz="2800"/>
            </a:lvl4pPr>
            <a:lvl5pPr marL="3686861" indent="0">
              <a:buNone/>
              <a:defRPr sz="2800"/>
            </a:lvl5pPr>
            <a:lvl6pPr marL="4608576" indent="0">
              <a:buNone/>
              <a:defRPr sz="2800"/>
            </a:lvl6pPr>
            <a:lvl7pPr marL="5530291" indent="0">
              <a:buNone/>
              <a:defRPr sz="2800"/>
            </a:lvl7pPr>
            <a:lvl8pPr marL="6452006" indent="0">
              <a:buNone/>
              <a:defRPr sz="2800"/>
            </a:lvl8pPr>
            <a:lvl9pPr marL="7373722" indent="0">
              <a:buNone/>
              <a:defRPr sz="28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2D2D2D">
                  <a:tint val="75000"/>
                </a:srgbClr>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2D2D2D">
                    <a:tint val="75000"/>
                  </a:srgbClr>
                </a:solidFill>
              </a:rPr>
              <a:t>KKJ 2019</a:t>
            </a:r>
          </a:p>
        </p:txBody>
      </p:sp>
      <p:sp>
        <p:nvSpPr>
          <p:cNvPr id="6" name="Rectangle 6"/>
          <p:cNvSpPr>
            <a:spLocks noGrp="1" noChangeArrowheads="1"/>
          </p:cNvSpPr>
          <p:nvPr>
            <p:ph type="sldNum" sz="quarter" idx="12"/>
          </p:nvPr>
        </p:nvSpPr>
        <p:spPr/>
        <p:txBody>
          <a:bodyPr/>
          <a:lstStyle>
            <a:lvl1pPr>
              <a:defRPr/>
            </a:lvl1pPr>
          </a:lstStyle>
          <a:p>
            <a:pPr>
              <a:defRPr/>
            </a:pPr>
            <a:fld id="{C0B3E8F2-833C-45AE-A26B-2B6FD83D6847}" type="slidenum">
              <a:rPr lang="en-US">
                <a:solidFill>
                  <a:srgbClr val="2D2D2D">
                    <a:tint val="75000"/>
                  </a:srgbClr>
                </a:solidFill>
              </a:rPr>
              <a:pPr>
                <a:defRPr/>
              </a:pPr>
              <a:t>‹#›</a:t>
            </a:fld>
            <a:endParaRPr lang="en-US">
              <a:solidFill>
                <a:srgbClr val="2D2D2D">
                  <a:tint val="75000"/>
                </a:srgbClr>
              </a:solidFill>
            </a:endParaRPr>
          </a:p>
        </p:txBody>
      </p:sp>
    </p:spTree>
    <p:extLst>
      <p:ext uri="{BB962C8B-B14F-4D97-AF65-F5344CB8AC3E}">
        <p14:creationId xmlns:p14="http://schemas.microsoft.com/office/powerpoint/2010/main" val="13742226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2D2D2D">
                  <a:tint val="75000"/>
                </a:srgbClr>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solidFill>
                  <a:srgbClr val="2D2D2D">
                    <a:tint val="75000"/>
                  </a:srgbClr>
                </a:solidFill>
              </a:rPr>
              <a:t>KKJ 2019</a:t>
            </a:r>
          </a:p>
        </p:txBody>
      </p:sp>
      <p:sp>
        <p:nvSpPr>
          <p:cNvPr id="5" name="Rectangle 6"/>
          <p:cNvSpPr>
            <a:spLocks noGrp="1" noChangeArrowheads="1"/>
          </p:cNvSpPr>
          <p:nvPr>
            <p:ph type="sldNum" sz="quarter" idx="12"/>
          </p:nvPr>
        </p:nvSpPr>
        <p:spPr/>
        <p:txBody>
          <a:bodyPr/>
          <a:lstStyle>
            <a:lvl1pPr>
              <a:defRPr/>
            </a:lvl1pPr>
          </a:lstStyle>
          <a:p>
            <a:pPr>
              <a:defRPr/>
            </a:pPr>
            <a:fld id="{131C13D8-8B7F-4FCB-8DBD-EB863B01EB99}" type="slidenum">
              <a:rPr lang="en-US">
                <a:solidFill>
                  <a:srgbClr val="2D2D2D">
                    <a:tint val="75000"/>
                  </a:srgbClr>
                </a:solidFill>
              </a:rPr>
              <a:pPr>
                <a:defRPr/>
              </a:pPr>
              <a:t>‹#›</a:t>
            </a:fld>
            <a:endParaRPr lang="en-US">
              <a:solidFill>
                <a:srgbClr val="2D2D2D">
                  <a:tint val="75000"/>
                </a:srgbClr>
              </a:solidFill>
            </a:endParaRPr>
          </a:p>
        </p:txBody>
      </p:sp>
    </p:spTree>
    <p:extLst>
      <p:ext uri="{BB962C8B-B14F-4D97-AF65-F5344CB8AC3E}">
        <p14:creationId xmlns:p14="http://schemas.microsoft.com/office/powerpoint/2010/main" val="34997427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21761" indent="0" algn="ctr">
              <a:buNone/>
              <a:defRPr>
                <a:solidFill>
                  <a:schemeClr val="tx1">
                    <a:tint val="75000"/>
                  </a:schemeClr>
                </a:solidFill>
              </a:defRPr>
            </a:lvl2pPr>
            <a:lvl3pPr marL="1843523" indent="0" algn="ctr">
              <a:buNone/>
              <a:defRPr>
                <a:solidFill>
                  <a:schemeClr val="tx1">
                    <a:tint val="75000"/>
                  </a:schemeClr>
                </a:solidFill>
              </a:defRPr>
            </a:lvl3pPr>
            <a:lvl4pPr marL="2765285" indent="0" algn="ctr">
              <a:buNone/>
              <a:defRPr>
                <a:solidFill>
                  <a:schemeClr val="tx1">
                    <a:tint val="75000"/>
                  </a:schemeClr>
                </a:solidFill>
              </a:defRPr>
            </a:lvl4pPr>
            <a:lvl5pPr marL="3687045" indent="0" algn="ctr">
              <a:buNone/>
              <a:defRPr>
                <a:solidFill>
                  <a:schemeClr val="tx1">
                    <a:tint val="75000"/>
                  </a:schemeClr>
                </a:solidFill>
              </a:defRPr>
            </a:lvl5pPr>
            <a:lvl6pPr marL="4608807" indent="0" algn="ctr">
              <a:buNone/>
              <a:defRPr>
                <a:solidFill>
                  <a:schemeClr val="tx1">
                    <a:tint val="75000"/>
                  </a:schemeClr>
                </a:solidFill>
              </a:defRPr>
            </a:lvl6pPr>
            <a:lvl7pPr marL="5530568" indent="0" algn="ctr">
              <a:buNone/>
              <a:defRPr>
                <a:solidFill>
                  <a:schemeClr val="tx1">
                    <a:tint val="75000"/>
                  </a:schemeClr>
                </a:solidFill>
              </a:defRPr>
            </a:lvl7pPr>
            <a:lvl8pPr marL="6452328" indent="0" algn="ctr">
              <a:buNone/>
              <a:defRPr>
                <a:solidFill>
                  <a:schemeClr val="tx1">
                    <a:tint val="75000"/>
                  </a:schemeClr>
                </a:solidFill>
              </a:defRPr>
            </a:lvl8pPr>
            <a:lvl9pPr marL="73740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KKJ 2019</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0834835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a:lvl1pPr>
          </a:lstStyle>
          <a:p>
            <a:r>
              <a:rPr lang="en-US"/>
              <a:t>Click to edit Master title style</a:t>
            </a:r>
          </a:p>
        </p:txBody>
      </p:sp>
      <p:sp>
        <p:nvSpPr>
          <p:cNvPr id="3" name="Content Placeholder 2"/>
          <p:cNvSpPr>
            <a:spLocks noGrp="1"/>
          </p:cNvSpPr>
          <p:nvPr>
            <p:ph idx="1"/>
          </p:nvPr>
        </p:nvSpPr>
        <p:spPr/>
        <p:txBody>
          <a:bodyPr/>
          <a:lstStyle>
            <a:lvl1pPr>
              <a:defRPr sz="6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KKJ 2019</a:t>
            </a:r>
            <a:endParaRPr lang="en-US" dirty="0"/>
          </a:p>
        </p:txBody>
      </p:sp>
      <p:sp>
        <p:nvSpPr>
          <p:cNvPr id="6" name="Slide Number Placeholder 5"/>
          <p:cNvSpPr>
            <a:spLocks noGrp="1"/>
          </p:cNvSpPr>
          <p:nvPr>
            <p:ph type="sldNum" sz="quarter" idx="12"/>
          </p:nvPr>
        </p:nvSpPr>
        <p:spPr/>
        <p:txBody>
          <a:bodyPr/>
          <a:lstStyle/>
          <a:p>
            <a:pPr>
              <a:defRPr/>
            </a:pPr>
            <a:fld id="{FD118824-AC50-45BC-935C-9F881E1AB727}" type="slidenum">
              <a:rPr lang="en-US" smtClean="0"/>
              <a:pPr>
                <a:defRPr/>
              </a:pPr>
              <a:t>‹#›</a:t>
            </a:fld>
            <a:endParaRPr lang="en-US" dirty="0"/>
          </a:p>
        </p:txBody>
      </p:sp>
    </p:spTree>
    <p:extLst>
      <p:ext uri="{BB962C8B-B14F-4D97-AF65-F5344CB8AC3E}">
        <p14:creationId xmlns:p14="http://schemas.microsoft.com/office/powerpoint/2010/main" val="9292936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81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4001">
                <a:solidFill>
                  <a:schemeClr val="tx1">
                    <a:tint val="75000"/>
                  </a:schemeClr>
                </a:solidFill>
              </a:defRPr>
            </a:lvl1pPr>
            <a:lvl2pPr marL="921761" indent="0">
              <a:buNone/>
              <a:defRPr sz="3600">
                <a:solidFill>
                  <a:schemeClr val="tx1">
                    <a:tint val="75000"/>
                  </a:schemeClr>
                </a:solidFill>
              </a:defRPr>
            </a:lvl2pPr>
            <a:lvl3pPr marL="1843523" indent="0">
              <a:buNone/>
              <a:defRPr sz="3200">
                <a:solidFill>
                  <a:schemeClr val="tx1">
                    <a:tint val="75000"/>
                  </a:schemeClr>
                </a:solidFill>
              </a:defRPr>
            </a:lvl3pPr>
            <a:lvl4pPr marL="2765285" indent="0">
              <a:buNone/>
              <a:defRPr sz="2801">
                <a:solidFill>
                  <a:schemeClr val="tx1">
                    <a:tint val="75000"/>
                  </a:schemeClr>
                </a:solidFill>
              </a:defRPr>
            </a:lvl4pPr>
            <a:lvl5pPr marL="3687045" indent="0">
              <a:buNone/>
              <a:defRPr sz="2801">
                <a:solidFill>
                  <a:schemeClr val="tx1">
                    <a:tint val="75000"/>
                  </a:schemeClr>
                </a:solidFill>
              </a:defRPr>
            </a:lvl5pPr>
            <a:lvl6pPr marL="4608807" indent="0">
              <a:buNone/>
              <a:defRPr sz="2801">
                <a:solidFill>
                  <a:schemeClr val="tx1">
                    <a:tint val="75000"/>
                  </a:schemeClr>
                </a:solidFill>
              </a:defRPr>
            </a:lvl6pPr>
            <a:lvl7pPr marL="5530568" indent="0">
              <a:buNone/>
              <a:defRPr sz="2801">
                <a:solidFill>
                  <a:schemeClr val="tx1">
                    <a:tint val="75000"/>
                  </a:schemeClr>
                </a:solidFill>
              </a:defRPr>
            </a:lvl7pPr>
            <a:lvl8pPr marL="6452328" indent="0">
              <a:buNone/>
              <a:defRPr sz="2801">
                <a:solidFill>
                  <a:schemeClr val="tx1">
                    <a:tint val="75000"/>
                  </a:schemeClr>
                </a:solidFill>
              </a:defRPr>
            </a:lvl8pPr>
            <a:lvl9pPr marL="7374090" indent="0">
              <a:buNone/>
              <a:defRPr sz="28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KKJ 2019</a:t>
            </a:r>
            <a:endParaRPr lang="en-US" dirty="0"/>
          </a:p>
        </p:txBody>
      </p:sp>
      <p:sp>
        <p:nvSpPr>
          <p:cNvPr id="6" name="Slide Number Placeholder 5"/>
          <p:cNvSpPr>
            <a:spLocks noGrp="1"/>
          </p:cNvSpPr>
          <p:nvPr>
            <p:ph type="sldNum" sz="quarter" idx="12"/>
          </p:nvPr>
        </p:nvSpPr>
        <p:spPr/>
        <p:txBody>
          <a:bodyPr/>
          <a:lstStyle/>
          <a:p>
            <a:pPr>
              <a:defRPr/>
            </a:pPr>
            <a:fld id="{F5C8B952-57FA-4D62-B00C-C52D6465188A}" type="slidenum">
              <a:rPr lang="en-US" smtClean="0"/>
              <a:pPr>
                <a:defRPr/>
              </a:pPr>
              <a:t>‹#›</a:t>
            </a:fld>
            <a:endParaRPr lang="en-US" dirty="0"/>
          </a:p>
        </p:txBody>
      </p:sp>
    </p:spTree>
    <p:extLst>
      <p:ext uri="{BB962C8B-B14F-4D97-AF65-F5344CB8AC3E}">
        <p14:creationId xmlns:p14="http://schemas.microsoft.com/office/powerpoint/2010/main" val="18247248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KKJ 2019</a:t>
            </a:r>
            <a:endParaRPr lang="en-US" dirty="0"/>
          </a:p>
        </p:txBody>
      </p:sp>
      <p:sp>
        <p:nvSpPr>
          <p:cNvPr id="6" name="Slide Number Placeholder 5"/>
          <p:cNvSpPr>
            <a:spLocks noGrp="1"/>
          </p:cNvSpPr>
          <p:nvPr>
            <p:ph type="sldNum" sz="quarter" idx="12"/>
          </p:nvPr>
        </p:nvSpPr>
        <p:spPr/>
        <p:txBody>
          <a:bodyPr/>
          <a:lstStyle/>
          <a:p>
            <a:pPr>
              <a:defRPr/>
            </a:pPr>
            <a:fld id="{FD118824-AC50-45BC-935C-9F881E1AB727}" type="slidenum">
              <a:rPr lang="en-US" smtClean="0"/>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5"/>
          </a:xfrm>
        </p:spPr>
        <p:txBody>
          <a:bodyPr/>
          <a:lstStyle>
            <a:lvl1pPr>
              <a:defRPr sz="5601"/>
            </a:lvl1pPr>
            <a:lvl2pPr>
              <a:defRPr sz="4800"/>
            </a:lvl2pPr>
            <a:lvl3pPr>
              <a:defRPr sz="4001"/>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5"/>
          </a:xfrm>
        </p:spPr>
        <p:txBody>
          <a:bodyPr/>
          <a:lstStyle>
            <a:lvl1pPr>
              <a:defRPr sz="5601"/>
            </a:lvl1pPr>
            <a:lvl2pPr>
              <a:defRPr sz="4800"/>
            </a:lvl2pPr>
            <a:lvl3pPr>
              <a:defRPr sz="4001"/>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KKJ 2019</a:t>
            </a:r>
            <a:endParaRPr lang="en-US" dirty="0"/>
          </a:p>
        </p:txBody>
      </p:sp>
      <p:sp>
        <p:nvSpPr>
          <p:cNvPr id="7" name="Slide Number Placeholder 6"/>
          <p:cNvSpPr>
            <a:spLocks noGrp="1"/>
          </p:cNvSpPr>
          <p:nvPr>
            <p:ph type="sldNum" sz="quarter" idx="12"/>
          </p:nvPr>
        </p:nvSpPr>
        <p:spPr/>
        <p:txBody>
          <a:bodyPr/>
          <a:lstStyle/>
          <a:p>
            <a:pPr>
              <a:defRPr/>
            </a:pPr>
            <a:fld id="{744E0419-C8AE-41C8-A2AA-7220FD9914C5}" type="slidenum">
              <a:rPr lang="en-US" smtClean="0"/>
              <a:pPr>
                <a:defRPr/>
              </a:pPr>
              <a:t>‹#›</a:t>
            </a:fld>
            <a:endParaRPr lang="en-US" dirty="0"/>
          </a:p>
        </p:txBody>
      </p:sp>
    </p:spTree>
    <p:extLst>
      <p:ext uri="{BB962C8B-B14F-4D97-AF65-F5344CB8AC3E}">
        <p14:creationId xmlns:p14="http://schemas.microsoft.com/office/powerpoint/2010/main" val="6295630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2"/>
            <a:ext cx="8080376" cy="959645"/>
          </a:xfrm>
        </p:spPr>
        <p:txBody>
          <a:bodyPr anchor="b"/>
          <a:lstStyle>
            <a:lvl1pPr marL="0" indent="0">
              <a:buNone/>
              <a:defRPr sz="4800" b="1"/>
            </a:lvl1pPr>
            <a:lvl2pPr marL="921761" indent="0">
              <a:buNone/>
              <a:defRPr sz="4001" b="1"/>
            </a:lvl2pPr>
            <a:lvl3pPr marL="1843523" indent="0">
              <a:buNone/>
              <a:defRPr sz="3600" b="1"/>
            </a:lvl3pPr>
            <a:lvl4pPr marL="2765285" indent="0">
              <a:buNone/>
              <a:defRPr sz="3200" b="1"/>
            </a:lvl4pPr>
            <a:lvl5pPr marL="3687045" indent="0">
              <a:buNone/>
              <a:defRPr sz="3200" b="1"/>
            </a:lvl5pPr>
            <a:lvl6pPr marL="4608807" indent="0">
              <a:buNone/>
              <a:defRPr sz="3200" b="1"/>
            </a:lvl6pPr>
            <a:lvl7pPr marL="5530568" indent="0">
              <a:buNone/>
              <a:defRPr sz="3200" b="1"/>
            </a:lvl7pPr>
            <a:lvl8pPr marL="6452328" indent="0">
              <a:buNone/>
              <a:defRPr sz="3200" b="1"/>
            </a:lvl8pPr>
            <a:lvl9pPr marL="7374090"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4800"/>
            </a:lvl1pPr>
            <a:lvl2pPr>
              <a:defRPr sz="4001"/>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4" y="2302672"/>
            <a:ext cx="8083550" cy="959645"/>
          </a:xfrm>
        </p:spPr>
        <p:txBody>
          <a:bodyPr anchor="b"/>
          <a:lstStyle>
            <a:lvl1pPr marL="0" indent="0">
              <a:buNone/>
              <a:defRPr sz="4800" b="1"/>
            </a:lvl1pPr>
            <a:lvl2pPr marL="921761" indent="0">
              <a:buNone/>
              <a:defRPr sz="4001" b="1"/>
            </a:lvl2pPr>
            <a:lvl3pPr marL="1843523" indent="0">
              <a:buNone/>
              <a:defRPr sz="3600" b="1"/>
            </a:lvl3pPr>
            <a:lvl4pPr marL="2765285" indent="0">
              <a:buNone/>
              <a:defRPr sz="3200" b="1"/>
            </a:lvl4pPr>
            <a:lvl5pPr marL="3687045" indent="0">
              <a:buNone/>
              <a:defRPr sz="3200" b="1"/>
            </a:lvl5pPr>
            <a:lvl6pPr marL="4608807" indent="0">
              <a:buNone/>
              <a:defRPr sz="3200" b="1"/>
            </a:lvl6pPr>
            <a:lvl7pPr marL="5530568" indent="0">
              <a:buNone/>
              <a:defRPr sz="3200" b="1"/>
            </a:lvl7pPr>
            <a:lvl8pPr marL="6452328" indent="0">
              <a:buNone/>
              <a:defRPr sz="3200" b="1"/>
            </a:lvl8pPr>
            <a:lvl9pPr marL="737409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4" y="3262313"/>
            <a:ext cx="8083550" cy="5926932"/>
          </a:xfrm>
        </p:spPr>
        <p:txBody>
          <a:bodyPr/>
          <a:lstStyle>
            <a:lvl1pPr>
              <a:defRPr sz="4800"/>
            </a:lvl1pPr>
            <a:lvl2pPr>
              <a:defRPr sz="4001"/>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KKJ 2019</a:t>
            </a:r>
            <a:endParaRPr lang="en-US" dirty="0"/>
          </a:p>
        </p:txBody>
      </p:sp>
      <p:sp>
        <p:nvSpPr>
          <p:cNvPr id="9" name="Slide Number Placeholder 8"/>
          <p:cNvSpPr>
            <a:spLocks noGrp="1"/>
          </p:cNvSpPr>
          <p:nvPr>
            <p:ph type="sldNum" sz="quarter" idx="12"/>
          </p:nvPr>
        </p:nvSpPr>
        <p:spPr/>
        <p:txBody>
          <a:bodyPr/>
          <a:lstStyle/>
          <a:p>
            <a:pPr>
              <a:defRPr/>
            </a:pPr>
            <a:fld id="{424FA542-79F4-411B-8169-C000EE8BD4AB}" type="slidenum">
              <a:rPr lang="en-US" smtClean="0"/>
              <a:pPr>
                <a:defRPr/>
              </a:pPr>
              <a:t>‹#›</a:t>
            </a:fld>
            <a:endParaRPr lang="en-US" dirty="0"/>
          </a:p>
        </p:txBody>
      </p:sp>
    </p:spTree>
    <p:extLst>
      <p:ext uri="{BB962C8B-B14F-4D97-AF65-F5344CB8AC3E}">
        <p14:creationId xmlns:p14="http://schemas.microsoft.com/office/powerpoint/2010/main" val="33756042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KKJ 2019</a:t>
            </a:r>
            <a:endParaRPr lang="en-US" dirty="0"/>
          </a:p>
        </p:txBody>
      </p:sp>
      <p:sp>
        <p:nvSpPr>
          <p:cNvPr id="5" name="Slide Number Placeholder 4"/>
          <p:cNvSpPr>
            <a:spLocks noGrp="1"/>
          </p:cNvSpPr>
          <p:nvPr>
            <p:ph type="sldNum" sz="quarter" idx="12"/>
          </p:nvPr>
        </p:nvSpPr>
        <p:spPr/>
        <p:txBody>
          <a:bodyPr/>
          <a:lstStyle/>
          <a:p>
            <a:pPr>
              <a:defRPr/>
            </a:pPr>
            <a:fld id="{9895A917-BB37-473F-B40B-9BDB65E05D37}" type="slidenum">
              <a:rPr lang="en-US" smtClean="0"/>
              <a:pPr>
                <a:defRPr/>
              </a:pPr>
              <a:t>‹#›</a:t>
            </a:fld>
            <a:endParaRPr lang="en-US" dirty="0"/>
          </a:p>
        </p:txBody>
      </p:sp>
    </p:spTree>
    <p:extLst>
      <p:ext uri="{BB962C8B-B14F-4D97-AF65-F5344CB8AC3E}">
        <p14:creationId xmlns:p14="http://schemas.microsoft.com/office/powerpoint/2010/main" val="271834750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KKJ 2019</a:t>
            </a:r>
            <a:endParaRPr lang="en-US" dirty="0"/>
          </a:p>
        </p:txBody>
      </p:sp>
      <p:sp>
        <p:nvSpPr>
          <p:cNvPr id="4" name="Slide Number Placeholder 3"/>
          <p:cNvSpPr>
            <a:spLocks noGrp="1"/>
          </p:cNvSpPr>
          <p:nvPr>
            <p:ph type="sldNum" sz="quarter" idx="12"/>
          </p:nvPr>
        </p:nvSpPr>
        <p:spPr/>
        <p:txBody>
          <a:bodyPr/>
          <a:lstStyle/>
          <a:p>
            <a:pPr>
              <a:defRPr/>
            </a:pPr>
            <a:fld id="{4A52C3BF-5B4C-4B3F-B7E5-6A43DB0F33C8}" type="slidenum">
              <a:rPr lang="en-US" smtClean="0"/>
              <a:pPr>
                <a:defRPr/>
              </a:pPr>
              <a:t>‹#›</a:t>
            </a:fld>
            <a:endParaRPr lang="en-US" dirty="0"/>
          </a:p>
        </p:txBody>
      </p:sp>
    </p:spTree>
    <p:extLst>
      <p:ext uri="{BB962C8B-B14F-4D97-AF65-F5344CB8AC3E}">
        <p14:creationId xmlns:p14="http://schemas.microsoft.com/office/powerpoint/2010/main" val="307010287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6"/>
            <a:ext cx="6016626" cy="1743077"/>
          </a:xfrm>
        </p:spPr>
        <p:txBody>
          <a:bodyPr anchor="b"/>
          <a:lstStyle>
            <a:lvl1pPr algn="l">
              <a:defRPr sz="4001" b="1"/>
            </a:lvl1pPr>
          </a:lstStyle>
          <a:p>
            <a:r>
              <a:rPr lang="en-US"/>
              <a:t>Click to edit Master title style</a:t>
            </a:r>
          </a:p>
        </p:txBody>
      </p:sp>
      <p:sp>
        <p:nvSpPr>
          <p:cNvPr id="3" name="Content Placeholder 2"/>
          <p:cNvSpPr>
            <a:spLocks noGrp="1"/>
          </p:cNvSpPr>
          <p:nvPr>
            <p:ph idx="1"/>
          </p:nvPr>
        </p:nvSpPr>
        <p:spPr>
          <a:xfrm>
            <a:off x="7150100" y="409579"/>
            <a:ext cx="10223501" cy="8779670"/>
          </a:xfrm>
        </p:spPr>
        <p:txBody>
          <a:bodyPr/>
          <a:lstStyle>
            <a:lvl1pPr>
              <a:defRPr sz="6501"/>
            </a:lvl1pPr>
            <a:lvl2pPr>
              <a:defRPr sz="5601"/>
            </a:lvl2pPr>
            <a:lvl3pPr>
              <a:defRPr sz="4800"/>
            </a:lvl3pPr>
            <a:lvl4pPr>
              <a:defRPr sz="4001"/>
            </a:lvl4pPr>
            <a:lvl5pPr>
              <a:defRPr sz="4001"/>
            </a:lvl5pPr>
            <a:lvl6pPr>
              <a:defRPr sz="4001"/>
            </a:lvl6pPr>
            <a:lvl7pPr>
              <a:defRPr sz="4001"/>
            </a:lvl7pPr>
            <a:lvl8pPr>
              <a:defRPr sz="4001"/>
            </a:lvl8pPr>
            <a:lvl9pPr>
              <a:defRPr sz="4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5"/>
            <a:ext cx="6016626" cy="7036595"/>
          </a:xfrm>
        </p:spPr>
        <p:txBody>
          <a:bodyPr/>
          <a:lstStyle>
            <a:lvl1pPr marL="0" indent="0">
              <a:buNone/>
              <a:defRPr sz="2801"/>
            </a:lvl1pPr>
            <a:lvl2pPr marL="921761" indent="0">
              <a:buNone/>
              <a:defRPr sz="2400"/>
            </a:lvl2pPr>
            <a:lvl3pPr marL="1843523" indent="0">
              <a:buNone/>
              <a:defRPr sz="2000"/>
            </a:lvl3pPr>
            <a:lvl4pPr marL="2765285" indent="0">
              <a:buNone/>
              <a:defRPr sz="1800"/>
            </a:lvl4pPr>
            <a:lvl5pPr marL="3687045" indent="0">
              <a:buNone/>
              <a:defRPr sz="1800"/>
            </a:lvl5pPr>
            <a:lvl6pPr marL="4608807" indent="0">
              <a:buNone/>
              <a:defRPr sz="1800"/>
            </a:lvl6pPr>
            <a:lvl7pPr marL="5530568" indent="0">
              <a:buNone/>
              <a:defRPr sz="1800"/>
            </a:lvl7pPr>
            <a:lvl8pPr marL="6452328" indent="0">
              <a:buNone/>
              <a:defRPr sz="1800"/>
            </a:lvl8pPr>
            <a:lvl9pPr marL="737409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KKJ 2019</a:t>
            </a:r>
            <a:endParaRPr lang="en-US" dirty="0"/>
          </a:p>
        </p:txBody>
      </p:sp>
      <p:sp>
        <p:nvSpPr>
          <p:cNvPr id="7" name="Slide Number Placeholder 6"/>
          <p:cNvSpPr>
            <a:spLocks noGrp="1"/>
          </p:cNvSpPr>
          <p:nvPr>
            <p:ph type="sldNum" sz="quarter" idx="12"/>
          </p:nvPr>
        </p:nvSpPr>
        <p:spPr/>
        <p:txBody>
          <a:bodyPr/>
          <a:lstStyle/>
          <a:p>
            <a:pPr>
              <a:defRPr/>
            </a:pPr>
            <a:fld id="{70A349E1-8A44-418C-8F23-069126A7F9F5}" type="slidenum">
              <a:rPr lang="en-US" smtClean="0"/>
              <a:pPr>
                <a:defRPr/>
              </a:pPr>
              <a:t>‹#›</a:t>
            </a:fld>
            <a:endParaRPr lang="en-US" dirty="0"/>
          </a:p>
        </p:txBody>
      </p:sp>
    </p:spTree>
    <p:extLst>
      <p:ext uri="{BB962C8B-B14F-4D97-AF65-F5344CB8AC3E}">
        <p14:creationId xmlns:p14="http://schemas.microsoft.com/office/powerpoint/2010/main" val="285544669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1"/>
            <a:ext cx="10972800" cy="850109"/>
          </a:xfrm>
        </p:spPr>
        <p:txBody>
          <a:bodyPr anchor="b"/>
          <a:lstStyle>
            <a:lvl1pPr algn="l">
              <a:defRPr sz="4001"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6501"/>
            </a:lvl1pPr>
            <a:lvl2pPr marL="921761" indent="0">
              <a:buNone/>
              <a:defRPr sz="5601"/>
            </a:lvl2pPr>
            <a:lvl3pPr marL="1843523" indent="0">
              <a:buNone/>
              <a:defRPr sz="4800"/>
            </a:lvl3pPr>
            <a:lvl4pPr marL="2765285" indent="0">
              <a:buNone/>
              <a:defRPr sz="4001"/>
            </a:lvl4pPr>
            <a:lvl5pPr marL="3687045" indent="0">
              <a:buNone/>
              <a:defRPr sz="4001"/>
            </a:lvl5pPr>
            <a:lvl6pPr marL="4608807" indent="0">
              <a:buNone/>
              <a:defRPr sz="4001"/>
            </a:lvl6pPr>
            <a:lvl7pPr marL="5530568" indent="0">
              <a:buNone/>
              <a:defRPr sz="4001"/>
            </a:lvl7pPr>
            <a:lvl8pPr marL="6452328" indent="0">
              <a:buNone/>
              <a:defRPr sz="4001"/>
            </a:lvl8pPr>
            <a:lvl9pPr marL="7374090" indent="0">
              <a:buNone/>
              <a:defRPr sz="4001"/>
            </a:lvl9pPr>
          </a:lstStyle>
          <a:p>
            <a:r>
              <a:rPr lang="en-US"/>
              <a:t>Click icon to add picture</a:t>
            </a:r>
          </a:p>
        </p:txBody>
      </p:sp>
      <p:sp>
        <p:nvSpPr>
          <p:cNvPr id="4" name="Text Placeholder 3"/>
          <p:cNvSpPr>
            <a:spLocks noGrp="1"/>
          </p:cNvSpPr>
          <p:nvPr>
            <p:ph type="body" sz="half" idx="2"/>
          </p:nvPr>
        </p:nvSpPr>
        <p:spPr>
          <a:xfrm>
            <a:off x="3584576" y="8051008"/>
            <a:ext cx="10972800" cy="1207295"/>
          </a:xfrm>
        </p:spPr>
        <p:txBody>
          <a:bodyPr/>
          <a:lstStyle>
            <a:lvl1pPr marL="0" indent="0">
              <a:buNone/>
              <a:defRPr sz="2801"/>
            </a:lvl1pPr>
            <a:lvl2pPr marL="921761" indent="0">
              <a:buNone/>
              <a:defRPr sz="2400"/>
            </a:lvl2pPr>
            <a:lvl3pPr marL="1843523" indent="0">
              <a:buNone/>
              <a:defRPr sz="2000"/>
            </a:lvl3pPr>
            <a:lvl4pPr marL="2765285" indent="0">
              <a:buNone/>
              <a:defRPr sz="1800"/>
            </a:lvl4pPr>
            <a:lvl5pPr marL="3687045" indent="0">
              <a:buNone/>
              <a:defRPr sz="1800"/>
            </a:lvl5pPr>
            <a:lvl6pPr marL="4608807" indent="0">
              <a:buNone/>
              <a:defRPr sz="1800"/>
            </a:lvl6pPr>
            <a:lvl7pPr marL="5530568" indent="0">
              <a:buNone/>
              <a:defRPr sz="1800"/>
            </a:lvl7pPr>
            <a:lvl8pPr marL="6452328" indent="0">
              <a:buNone/>
              <a:defRPr sz="1800"/>
            </a:lvl8pPr>
            <a:lvl9pPr marL="737409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KKJ 2019</a:t>
            </a:r>
            <a:endParaRPr lang="en-US" dirty="0"/>
          </a:p>
        </p:txBody>
      </p:sp>
      <p:sp>
        <p:nvSpPr>
          <p:cNvPr id="7" name="Slide Number Placeholder 6"/>
          <p:cNvSpPr>
            <a:spLocks noGrp="1"/>
          </p:cNvSpPr>
          <p:nvPr>
            <p:ph type="sldNum" sz="quarter" idx="12"/>
          </p:nvPr>
        </p:nvSpPr>
        <p:spPr/>
        <p:txBody>
          <a:bodyPr/>
          <a:lstStyle/>
          <a:p>
            <a:pPr>
              <a:defRPr/>
            </a:pPr>
            <a:fld id="{68DB54FC-8B83-4154-9871-3016C87BA62E}" type="slidenum">
              <a:rPr lang="en-US" smtClean="0"/>
              <a:pPr>
                <a:defRPr/>
              </a:pPr>
              <a:t>‹#›</a:t>
            </a:fld>
            <a:endParaRPr lang="en-US" dirty="0"/>
          </a:p>
        </p:txBody>
      </p:sp>
    </p:spTree>
    <p:extLst>
      <p:ext uri="{BB962C8B-B14F-4D97-AF65-F5344CB8AC3E}">
        <p14:creationId xmlns:p14="http://schemas.microsoft.com/office/powerpoint/2010/main" val="300962039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KKJ 2019</a:t>
            </a:r>
            <a:endParaRPr lang="en-US" dirty="0"/>
          </a:p>
        </p:txBody>
      </p:sp>
      <p:sp>
        <p:nvSpPr>
          <p:cNvPr id="6" name="Slide Number Placeholder 5"/>
          <p:cNvSpPr>
            <a:spLocks noGrp="1"/>
          </p:cNvSpPr>
          <p:nvPr>
            <p:ph type="sldNum" sz="quarter" idx="12"/>
          </p:nvPr>
        </p:nvSpPr>
        <p:spPr/>
        <p:txBody>
          <a:bodyPr/>
          <a:lstStyle/>
          <a:p>
            <a:pPr>
              <a:defRPr/>
            </a:pPr>
            <a:fld id="{0479F554-39DE-4740-A611-04FE0E7D4440}" type="slidenum">
              <a:rPr lang="en-US" smtClean="0"/>
              <a:pPr>
                <a:defRPr/>
              </a:pPr>
              <a:t>‹#›</a:t>
            </a:fld>
            <a:endParaRPr lang="en-US" dirty="0"/>
          </a:p>
        </p:txBody>
      </p:sp>
    </p:spTree>
    <p:extLst>
      <p:ext uri="{BB962C8B-B14F-4D97-AF65-F5344CB8AC3E}">
        <p14:creationId xmlns:p14="http://schemas.microsoft.com/office/powerpoint/2010/main" val="231283587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61"/>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61"/>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KKJ 2019</a:t>
            </a:r>
            <a:endParaRPr lang="en-US" dirty="0"/>
          </a:p>
        </p:txBody>
      </p:sp>
      <p:sp>
        <p:nvSpPr>
          <p:cNvPr id="6" name="Slide Number Placeholder 5"/>
          <p:cNvSpPr>
            <a:spLocks noGrp="1"/>
          </p:cNvSpPr>
          <p:nvPr>
            <p:ph type="sldNum" sz="quarter" idx="12"/>
          </p:nvPr>
        </p:nvSpPr>
        <p:spPr/>
        <p:txBody>
          <a:bodyPr/>
          <a:lstStyle/>
          <a:p>
            <a:pPr>
              <a:defRPr/>
            </a:pPr>
            <a:fld id="{BBF8E9F4-32BD-45C6-883C-342C1CCDEB2D}" type="slidenum">
              <a:rPr lang="en-US" smtClean="0"/>
              <a:pPr>
                <a:defRPr/>
              </a:pPr>
              <a:t>‹#›</a:t>
            </a:fld>
            <a:endParaRPr lang="en-US" dirty="0"/>
          </a:p>
        </p:txBody>
      </p:sp>
    </p:spTree>
    <p:extLst>
      <p:ext uri="{BB962C8B-B14F-4D97-AF65-F5344CB8AC3E}">
        <p14:creationId xmlns:p14="http://schemas.microsoft.com/office/powerpoint/2010/main" val="261707942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4626" y="3220040"/>
            <a:ext cx="15544800" cy="2250281"/>
          </a:xfrm>
        </p:spPr>
        <p:txBody>
          <a:bodyPr anchor="b"/>
          <a:lstStyle>
            <a:lvl1pPr marL="0" indent="0">
              <a:buNone/>
              <a:defRPr sz="4001"/>
            </a:lvl1pPr>
            <a:lvl2pPr marL="921761" indent="0">
              <a:buNone/>
              <a:defRPr sz="3600"/>
            </a:lvl2pPr>
            <a:lvl3pPr marL="1843523" indent="0">
              <a:buNone/>
              <a:defRPr sz="3200"/>
            </a:lvl3pPr>
            <a:lvl4pPr marL="2765285" indent="0">
              <a:buNone/>
              <a:defRPr sz="2801"/>
            </a:lvl4pPr>
            <a:lvl5pPr marL="3687045" indent="0">
              <a:buNone/>
              <a:defRPr sz="2801"/>
            </a:lvl5pPr>
            <a:lvl6pPr marL="4608807" indent="0">
              <a:buNone/>
              <a:defRPr sz="2801"/>
            </a:lvl6pPr>
            <a:lvl7pPr marL="5530568" indent="0">
              <a:buNone/>
              <a:defRPr sz="2801"/>
            </a:lvl7pPr>
            <a:lvl8pPr marL="6452328" indent="0">
              <a:buNone/>
              <a:defRPr sz="2801"/>
            </a:lvl8pPr>
            <a:lvl9pPr marL="7374090" indent="0">
              <a:buNone/>
              <a:defRPr sz="2801"/>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KKJ 2019</a:t>
            </a:r>
          </a:p>
        </p:txBody>
      </p:sp>
      <p:sp>
        <p:nvSpPr>
          <p:cNvPr id="6" name="Rectangle 6"/>
          <p:cNvSpPr>
            <a:spLocks noGrp="1" noChangeArrowheads="1"/>
          </p:cNvSpPr>
          <p:nvPr>
            <p:ph type="sldNum" sz="quarter" idx="12"/>
          </p:nvPr>
        </p:nvSpPr>
        <p:spPr/>
        <p:txBody>
          <a:bodyPr/>
          <a:lstStyle>
            <a:lvl1pPr>
              <a:defRPr/>
            </a:lvl1pPr>
          </a:lstStyle>
          <a:p>
            <a:pPr>
              <a:defRPr/>
            </a:pPr>
            <a:fld id="{C0B3E8F2-833C-45AE-A26B-2B6FD83D6847}" type="slidenum">
              <a:rPr lang="en-US"/>
              <a:pPr>
                <a:defRPr/>
              </a:pPr>
              <a:t>‹#›</a:t>
            </a:fld>
            <a:endParaRPr lang="en-US"/>
          </a:p>
        </p:txBody>
      </p:sp>
    </p:spTree>
    <p:extLst>
      <p:ext uri="{BB962C8B-B14F-4D97-AF65-F5344CB8AC3E}">
        <p14:creationId xmlns:p14="http://schemas.microsoft.com/office/powerpoint/2010/main" val="16779388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KKJ 2019</a:t>
            </a:r>
          </a:p>
        </p:txBody>
      </p:sp>
      <p:sp>
        <p:nvSpPr>
          <p:cNvPr id="5" name="Rectangle 6"/>
          <p:cNvSpPr>
            <a:spLocks noGrp="1" noChangeArrowheads="1"/>
          </p:cNvSpPr>
          <p:nvPr>
            <p:ph type="sldNum" sz="quarter" idx="12"/>
          </p:nvPr>
        </p:nvSpPr>
        <p:spPr/>
        <p:txBody>
          <a:bodyPr/>
          <a:lstStyle>
            <a:lvl1pPr>
              <a:defRPr/>
            </a:lvl1pPr>
          </a:lstStyle>
          <a:p>
            <a:pPr>
              <a:defRPr/>
            </a:pPr>
            <a:fld id="{131C13D8-8B7F-4FCB-8DBD-EB863B01EB99}" type="slidenum">
              <a:rPr lang="en-US"/>
              <a:pPr>
                <a:defRPr/>
              </a:pPr>
              <a:t>‹#›</a:t>
            </a:fld>
            <a:endParaRPr lang="en-US"/>
          </a:p>
        </p:txBody>
      </p:sp>
    </p:spTree>
    <p:extLst>
      <p:ext uri="{BB962C8B-B14F-4D97-AF65-F5344CB8AC3E}">
        <p14:creationId xmlns:p14="http://schemas.microsoft.com/office/powerpoint/2010/main" val="13812516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81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21715" indent="0">
              <a:buNone/>
              <a:defRPr sz="3600">
                <a:solidFill>
                  <a:schemeClr val="tx1">
                    <a:tint val="75000"/>
                  </a:schemeClr>
                </a:solidFill>
              </a:defRPr>
            </a:lvl2pPr>
            <a:lvl3pPr marL="1843430" indent="0">
              <a:buNone/>
              <a:defRPr sz="3200">
                <a:solidFill>
                  <a:schemeClr val="tx1">
                    <a:tint val="75000"/>
                  </a:schemeClr>
                </a:solidFill>
              </a:defRPr>
            </a:lvl3pPr>
            <a:lvl4pPr marL="2765146" indent="0">
              <a:buNone/>
              <a:defRPr sz="2800">
                <a:solidFill>
                  <a:schemeClr val="tx1">
                    <a:tint val="75000"/>
                  </a:schemeClr>
                </a:solidFill>
              </a:defRPr>
            </a:lvl4pPr>
            <a:lvl5pPr marL="3686861" indent="0">
              <a:buNone/>
              <a:defRPr sz="2800">
                <a:solidFill>
                  <a:schemeClr val="tx1">
                    <a:tint val="75000"/>
                  </a:schemeClr>
                </a:solidFill>
              </a:defRPr>
            </a:lvl5pPr>
            <a:lvl6pPr marL="4608576" indent="0">
              <a:buNone/>
              <a:defRPr sz="2800">
                <a:solidFill>
                  <a:schemeClr val="tx1">
                    <a:tint val="75000"/>
                  </a:schemeClr>
                </a:solidFill>
              </a:defRPr>
            </a:lvl6pPr>
            <a:lvl7pPr marL="5530291" indent="0">
              <a:buNone/>
              <a:defRPr sz="2800">
                <a:solidFill>
                  <a:schemeClr val="tx1">
                    <a:tint val="75000"/>
                  </a:schemeClr>
                </a:solidFill>
              </a:defRPr>
            </a:lvl7pPr>
            <a:lvl8pPr marL="6452006" indent="0">
              <a:buNone/>
              <a:defRPr sz="2800">
                <a:solidFill>
                  <a:schemeClr val="tx1">
                    <a:tint val="75000"/>
                  </a:schemeClr>
                </a:solidFill>
              </a:defRPr>
            </a:lvl8pPr>
            <a:lvl9pPr marL="7373722"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KKJ 2019</a:t>
            </a:r>
            <a:endParaRPr lang="en-US" dirty="0"/>
          </a:p>
        </p:txBody>
      </p:sp>
      <p:sp>
        <p:nvSpPr>
          <p:cNvPr id="6" name="Slide Number Placeholder 5"/>
          <p:cNvSpPr>
            <a:spLocks noGrp="1"/>
          </p:cNvSpPr>
          <p:nvPr>
            <p:ph type="sldNum" sz="quarter" idx="12"/>
          </p:nvPr>
        </p:nvSpPr>
        <p:spPr/>
        <p:txBody>
          <a:bodyPr/>
          <a:lstStyle/>
          <a:p>
            <a:pPr>
              <a:defRPr/>
            </a:pPr>
            <a:fld id="{F5C8B952-57FA-4D62-B00C-C52D6465188A}" type="slidenum">
              <a:rPr lang="en-US" smtClean="0"/>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4626" y="3220040"/>
            <a:ext cx="15544800" cy="2250281"/>
          </a:xfrm>
        </p:spPr>
        <p:txBody>
          <a:bodyPr anchor="b"/>
          <a:lstStyle>
            <a:lvl1pPr marL="0" indent="0">
              <a:buNone/>
              <a:defRPr sz="4001"/>
            </a:lvl1pPr>
            <a:lvl2pPr marL="921761" indent="0">
              <a:buNone/>
              <a:defRPr sz="3600"/>
            </a:lvl2pPr>
            <a:lvl3pPr marL="1843523" indent="0">
              <a:buNone/>
              <a:defRPr sz="3200"/>
            </a:lvl3pPr>
            <a:lvl4pPr marL="2765285" indent="0">
              <a:buNone/>
              <a:defRPr sz="2801"/>
            </a:lvl4pPr>
            <a:lvl5pPr marL="3687045" indent="0">
              <a:buNone/>
              <a:defRPr sz="2801"/>
            </a:lvl5pPr>
            <a:lvl6pPr marL="4608807" indent="0">
              <a:buNone/>
              <a:defRPr sz="2801"/>
            </a:lvl6pPr>
            <a:lvl7pPr marL="5530568" indent="0">
              <a:buNone/>
              <a:defRPr sz="2801"/>
            </a:lvl7pPr>
            <a:lvl8pPr marL="6452328" indent="0">
              <a:buNone/>
              <a:defRPr sz="2801"/>
            </a:lvl8pPr>
            <a:lvl9pPr marL="7374090" indent="0">
              <a:buNone/>
              <a:defRPr sz="2801"/>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2D2D2D">
                  <a:tint val="75000"/>
                </a:srgbClr>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2D2D2D">
                    <a:tint val="75000"/>
                  </a:srgbClr>
                </a:solidFill>
              </a:rPr>
              <a:t>KKJ 2019</a:t>
            </a:r>
          </a:p>
        </p:txBody>
      </p:sp>
      <p:sp>
        <p:nvSpPr>
          <p:cNvPr id="6" name="Rectangle 6"/>
          <p:cNvSpPr>
            <a:spLocks noGrp="1" noChangeArrowheads="1"/>
          </p:cNvSpPr>
          <p:nvPr>
            <p:ph type="sldNum" sz="quarter" idx="12"/>
          </p:nvPr>
        </p:nvSpPr>
        <p:spPr/>
        <p:txBody>
          <a:bodyPr/>
          <a:lstStyle>
            <a:lvl1pPr>
              <a:defRPr/>
            </a:lvl1pPr>
          </a:lstStyle>
          <a:p>
            <a:pPr>
              <a:defRPr/>
            </a:pPr>
            <a:fld id="{C0B3E8F2-833C-45AE-A26B-2B6FD83D6847}" type="slidenum">
              <a:rPr lang="en-US">
                <a:solidFill>
                  <a:srgbClr val="2D2D2D">
                    <a:tint val="75000"/>
                  </a:srgbClr>
                </a:solidFill>
              </a:rPr>
              <a:pPr>
                <a:defRPr/>
              </a:pPr>
              <a:t>‹#›</a:t>
            </a:fld>
            <a:endParaRPr lang="en-US">
              <a:solidFill>
                <a:srgbClr val="2D2D2D">
                  <a:tint val="75000"/>
                </a:srgbClr>
              </a:solidFill>
            </a:endParaRPr>
          </a:p>
        </p:txBody>
      </p:sp>
    </p:spTree>
    <p:extLst>
      <p:ext uri="{BB962C8B-B14F-4D97-AF65-F5344CB8AC3E}">
        <p14:creationId xmlns:p14="http://schemas.microsoft.com/office/powerpoint/2010/main" val="162072434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2D2D2D">
                  <a:tint val="75000"/>
                </a:srgbClr>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solidFill>
                  <a:srgbClr val="2D2D2D">
                    <a:tint val="75000"/>
                  </a:srgbClr>
                </a:solidFill>
              </a:rPr>
              <a:t>KKJ 2019</a:t>
            </a:r>
          </a:p>
        </p:txBody>
      </p:sp>
      <p:sp>
        <p:nvSpPr>
          <p:cNvPr id="5" name="Rectangle 6"/>
          <p:cNvSpPr>
            <a:spLocks noGrp="1" noChangeArrowheads="1"/>
          </p:cNvSpPr>
          <p:nvPr>
            <p:ph type="sldNum" sz="quarter" idx="12"/>
          </p:nvPr>
        </p:nvSpPr>
        <p:spPr/>
        <p:txBody>
          <a:bodyPr/>
          <a:lstStyle>
            <a:lvl1pPr>
              <a:defRPr/>
            </a:lvl1pPr>
          </a:lstStyle>
          <a:p>
            <a:pPr>
              <a:defRPr/>
            </a:pPr>
            <a:fld id="{131C13D8-8B7F-4FCB-8DBD-EB863B01EB99}" type="slidenum">
              <a:rPr lang="en-US">
                <a:solidFill>
                  <a:srgbClr val="2D2D2D">
                    <a:tint val="75000"/>
                  </a:srgbClr>
                </a:solidFill>
              </a:rPr>
              <a:pPr>
                <a:defRPr/>
              </a:pPr>
              <a:t>‹#›</a:t>
            </a:fld>
            <a:endParaRPr lang="en-US">
              <a:solidFill>
                <a:srgbClr val="2D2D2D">
                  <a:tint val="75000"/>
                </a:srgbClr>
              </a:solidFill>
            </a:endParaRPr>
          </a:p>
        </p:txBody>
      </p:sp>
    </p:spTree>
    <p:extLst>
      <p:ext uri="{BB962C8B-B14F-4D97-AF65-F5344CB8AC3E}">
        <p14:creationId xmlns:p14="http://schemas.microsoft.com/office/powerpoint/2010/main" val="378612255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4626" y="3220040"/>
            <a:ext cx="15544800" cy="2250281"/>
          </a:xfrm>
        </p:spPr>
        <p:txBody>
          <a:bodyPr anchor="b"/>
          <a:lstStyle>
            <a:lvl1pPr marL="0" indent="0">
              <a:buNone/>
              <a:defRPr sz="4001"/>
            </a:lvl1pPr>
            <a:lvl2pPr marL="921761" indent="0">
              <a:buNone/>
              <a:defRPr sz="3600"/>
            </a:lvl2pPr>
            <a:lvl3pPr marL="1843523" indent="0">
              <a:buNone/>
              <a:defRPr sz="3200"/>
            </a:lvl3pPr>
            <a:lvl4pPr marL="2765285" indent="0">
              <a:buNone/>
              <a:defRPr sz="2801"/>
            </a:lvl4pPr>
            <a:lvl5pPr marL="3687045" indent="0">
              <a:buNone/>
              <a:defRPr sz="2801"/>
            </a:lvl5pPr>
            <a:lvl6pPr marL="4608807" indent="0">
              <a:buNone/>
              <a:defRPr sz="2801"/>
            </a:lvl6pPr>
            <a:lvl7pPr marL="5530568" indent="0">
              <a:buNone/>
              <a:defRPr sz="2801"/>
            </a:lvl7pPr>
            <a:lvl8pPr marL="6452328" indent="0">
              <a:buNone/>
              <a:defRPr sz="2801"/>
            </a:lvl8pPr>
            <a:lvl9pPr marL="7374090" indent="0">
              <a:buNone/>
              <a:defRPr sz="2801"/>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2D2D2D">
                  <a:tint val="75000"/>
                </a:srgbClr>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2D2D2D">
                    <a:tint val="75000"/>
                  </a:srgbClr>
                </a:solidFill>
              </a:rPr>
              <a:t>KKJ 2019</a:t>
            </a:r>
          </a:p>
        </p:txBody>
      </p:sp>
      <p:sp>
        <p:nvSpPr>
          <p:cNvPr id="6" name="Rectangle 6"/>
          <p:cNvSpPr>
            <a:spLocks noGrp="1" noChangeArrowheads="1"/>
          </p:cNvSpPr>
          <p:nvPr>
            <p:ph type="sldNum" sz="quarter" idx="12"/>
          </p:nvPr>
        </p:nvSpPr>
        <p:spPr/>
        <p:txBody>
          <a:bodyPr/>
          <a:lstStyle>
            <a:lvl1pPr>
              <a:defRPr/>
            </a:lvl1pPr>
          </a:lstStyle>
          <a:p>
            <a:pPr>
              <a:defRPr/>
            </a:pPr>
            <a:fld id="{C0B3E8F2-833C-45AE-A26B-2B6FD83D6847}" type="slidenum">
              <a:rPr lang="en-US">
                <a:solidFill>
                  <a:srgbClr val="2D2D2D">
                    <a:tint val="75000"/>
                  </a:srgbClr>
                </a:solidFill>
              </a:rPr>
              <a:pPr>
                <a:defRPr/>
              </a:pPr>
              <a:t>‹#›</a:t>
            </a:fld>
            <a:endParaRPr lang="en-US">
              <a:solidFill>
                <a:srgbClr val="2D2D2D">
                  <a:tint val="75000"/>
                </a:srgbClr>
              </a:solidFill>
            </a:endParaRPr>
          </a:p>
        </p:txBody>
      </p:sp>
    </p:spTree>
    <p:extLst>
      <p:ext uri="{BB962C8B-B14F-4D97-AF65-F5344CB8AC3E}">
        <p14:creationId xmlns:p14="http://schemas.microsoft.com/office/powerpoint/2010/main" val="967045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4626" y="3220040"/>
            <a:ext cx="15544800" cy="2250281"/>
          </a:xfrm>
        </p:spPr>
        <p:txBody>
          <a:bodyPr anchor="b"/>
          <a:lstStyle>
            <a:lvl1pPr marL="0" indent="0">
              <a:buNone/>
              <a:defRPr sz="3000"/>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2D2D2D">
                  <a:tint val="75000"/>
                </a:srgbClr>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2D2D2D">
                    <a:tint val="75000"/>
                  </a:srgbClr>
                </a:solidFill>
              </a:rPr>
              <a:t>KKJ 2019</a:t>
            </a:r>
          </a:p>
        </p:txBody>
      </p:sp>
      <p:sp>
        <p:nvSpPr>
          <p:cNvPr id="6" name="Rectangle 6"/>
          <p:cNvSpPr>
            <a:spLocks noGrp="1" noChangeArrowheads="1"/>
          </p:cNvSpPr>
          <p:nvPr>
            <p:ph type="sldNum" sz="quarter" idx="12"/>
          </p:nvPr>
        </p:nvSpPr>
        <p:spPr/>
        <p:txBody>
          <a:bodyPr/>
          <a:lstStyle>
            <a:lvl1pPr>
              <a:defRPr/>
            </a:lvl1pPr>
          </a:lstStyle>
          <a:p>
            <a:pPr>
              <a:defRPr/>
            </a:pPr>
            <a:fld id="{C0B3E8F2-833C-45AE-A26B-2B6FD83D6847}" type="slidenum">
              <a:rPr lang="en-US">
                <a:solidFill>
                  <a:srgbClr val="2D2D2D">
                    <a:tint val="75000"/>
                  </a:srgbClr>
                </a:solidFill>
              </a:rPr>
              <a:pPr>
                <a:defRPr/>
              </a:pPr>
              <a:t>‹#›</a:t>
            </a:fld>
            <a:endParaRPr lang="en-US">
              <a:solidFill>
                <a:srgbClr val="2D2D2D">
                  <a:tint val="75000"/>
                </a:srgbClr>
              </a:solidFill>
            </a:endParaRPr>
          </a:p>
        </p:txBody>
      </p:sp>
    </p:spTree>
    <p:extLst>
      <p:ext uri="{BB962C8B-B14F-4D97-AF65-F5344CB8AC3E}">
        <p14:creationId xmlns:p14="http://schemas.microsoft.com/office/powerpoint/2010/main" val="240583044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4626" y="3220040"/>
            <a:ext cx="15544800" cy="2250281"/>
          </a:xfrm>
        </p:spPr>
        <p:txBody>
          <a:bodyPr anchor="b"/>
          <a:lstStyle>
            <a:lvl1pPr marL="0" indent="0">
              <a:buNone/>
              <a:defRPr sz="3000"/>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KKJ 2019</a:t>
            </a:r>
          </a:p>
        </p:txBody>
      </p:sp>
      <p:sp>
        <p:nvSpPr>
          <p:cNvPr id="6" name="Rectangle 6"/>
          <p:cNvSpPr>
            <a:spLocks noGrp="1" noChangeArrowheads="1"/>
          </p:cNvSpPr>
          <p:nvPr>
            <p:ph type="sldNum" sz="quarter" idx="12"/>
          </p:nvPr>
        </p:nvSpPr>
        <p:spPr/>
        <p:txBody>
          <a:bodyPr/>
          <a:lstStyle>
            <a:lvl1pPr>
              <a:defRPr/>
            </a:lvl1pPr>
          </a:lstStyle>
          <a:p>
            <a:pPr>
              <a:defRPr/>
            </a:pPr>
            <a:fld id="{C0B3E8F2-833C-45AE-A26B-2B6FD83D6847}" type="slidenum">
              <a:rPr lang="en-US"/>
              <a:pPr>
                <a:defRPr/>
              </a:pPr>
              <a:t>‹#›</a:t>
            </a:fld>
            <a:endParaRPr lang="en-US"/>
          </a:p>
        </p:txBody>
      </p:sp>
    </p:spTree>
    <p:extLst>
      <p:ext uri="{BB962C8B-B14F-4D97-AF65-F5344CB8AC3E}">
        <p14:creationId xmlns:p14="http://schemas.microsoft.com/office/powerpoint/2010/main" val="37201175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KKJ 2019</a:t>
            </a:r>
            <a:endParaRPr lang="en-US" dirty="0"/>
          </a:p>
        </p:txBody>
      </p:sp>
      <p:sp>
        <p:nvSpPr>
          <p:cNvPr id="7" name="Slide Number Placeholder 6"/>
          <p:cNvSpPr>
            <a:spLocks noGrp="1"/>
          </p:cNvSpPr>
          <p:nvPr>
            <p:ph type="sldNum" sz="quarter" idx="12"/>
          </p:nvPr>
        </p:nvSpPr>
        <p:spPr/>
        <p:txBody>
          <a:bodyPr/>
          <a:lstStyle/>
          <a:p>
            <a:pPr>
              <a:defRPr/>
            </a:pPr>
            <a:fld id="{744E0419-C8AE-41C8-A2AA-7220FD9914C5}" type="slidenum">
              <a:rPr lang="en-US" smtClean="0"/>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1"/>
            <a:ext cx="8080376" cy="959644"/>
          </a:xfrm>
        </p:spPr>
        <p:txBody>
          <a:bodyPr anchor="b"/>
          <a:lstStyle>
            <a:lvl1pPr marL="0" indent="0">
              <a:buNone/>
              <a:defRPr sz="4800" b="1"/>
            </a:lvl1pPr>
            <a:lvl2pPr marL="921715" indent="0">
              <a:buNone/>
              <a:defRPr sz="4000" b="1"/>
            </a:lvl2pPr>
            <a:lvl3pPr marL="1843430" indent="0">
              <a:buNone/>
              <a:defRPr sz="3600" b="1"/>
            </a:lvl3pPr>
            <a:lvl4pPr marL="2765146" indent="0">
              <a:buNone/>
              <a:defRPr sz="3200" b="1"/>
            </a:lvl4pPr>
            <a:lvl5pPr marL="3686861" indent="0">
              <a:buNone/>
              <a:defRPr sz="3200" b="1"/>
            </a:lvl5pPr>
            <a:lvl6pPr marL="4608576" indent="0">
              <a:buNone/>
              <a:defRPr sz="3200" b="1"/>
            </a:lvl6pPr>
            <a:lvl7pPr marL="5530291" indent="0">
              <a:buNone/>
              <a:defRPr sz="3200" b="1"/>
            </a:lvl7pPr>
            <a:lvl8pPr marL="6452006" indent="0">
              <a:buNone/>
              <a:defRPr sz="3200" b="1"/>
            </a:lvl8pPr>
            <a:lvl9pPr marL="7373722"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1"/>
            <a:ext cx="8083550" cy="959644"/>
          </a:xfrm>
        </p:spPr>
        <p:txBody>
          <a:bodyPr anchor="b"/>
          <a:lstStyle>
            <a:lvl1pPr marL="0" indent="0">
              <a:buNone/>
              <a:defRPr sz="4800" b="1"/>
            </a:lvl1pPr>
            <a:lvl2pPr marL="921715" indent="0">
              <a:buNone/>
              <a:defRPr sz="4000" b="1"/>
            </a:lvl2pPr>
            <a:lvl3pPr marL="1843430" indent="0">
              <a:buNone/>
              <a:defRPr sz="3600" b="1"/>
            </a:lvl3pPr>
            <a:lvl4pPr marL="2765146" indent="0">
              <a:buNone/>
              <a:defRPr sz="3200" b="1"/>
            </a:lvl4pPr>
            <a:lvl5pPr marL="3686861" indent="0">
              <a:buNone/>
              <a:defRPr sz="3200" b="1"/>
            </a:lvl5pPr>
            <a:lvl6pPr marL="4608576" indent="0">
              <a:buNone/>
              <a:defRPr sz="3200" b="1"/>
            </a:lvl6pPr>
            <a:lvl7pPr marL="5530291" indent="0">
              <a:buNone/>
              <a:defRPr sz="3200" b="1"/>
            </a:lvl7pPr>
            <a:lvl8pPr marL="6452006" indent="0">
              <a:buNone/>
              <a:defRPr sz="3200" b="1"/>
            </a:lvl8pPr>
            <a:lvl9pPr marL="7373722"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KKJ 2019</a:t>
            </a:r>
            <a:endParaRPr lang="en-US" dirty="0"/>
          </a:p>
        </p:txBody>
      </p:sp>
      <p:sp>
        <p:nvSpPr>
          <p:cNvPr id="9" name="Slide Number Placeholder 8"/>
          <p:cNvSpPr>
            <a:spLocks noGrp="1"/>
          </p:cNvSpPr>
          <p:nvPr>
            <p:ph type="sldNum" sz="quarter" idx="12"/>
          </p:nvPr>
        </p:nvSpPr>
        <p:spPr/>
        <p:txBody>
          <a:bodyPr/>
          <a:lstStyle/>
          <a:p>
            <a:pPr>
              <a:defRPr/>
            </a:pPr>
            <a:fld id="{424FA542-79F4-411B-8169-C000EE8BD4AB}" type="slidenum">
              <a:rPr lang="en-US" smtClean="0"/>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KKJ 2019</a:t>
            </a:r>
            <a:endParaRPr lang="en-US" dirty="0"/>
          </a:p>
        </p:txBody>
      </p:sp>
      <p:sp>
        <p:nvSpPr>
          <p:cNvPr id="5" name="Slide Number Placeholder 4"/>
          <p:cNvSpPr>
            <a:spLocks noGrp="1"/>
          </p:cNvSpPr>
          <p:nvPr>
            <p:ph type="sldNum" sz="quarter" idx="12"/>
          </p:nvPr>
        </p:nvSpPr>
        <p:spPr/>
        <p:txBody>
          <a:bodyPr/>
          <a:lstStyle/>
          <a:p>
            <a:pPr>
              <a:defRPr/>
            </a:pPr>
            <a:fld id="{9895A917-BB37-473F-B40B-9BDB65E05D37}" type="slidenum">
              <a:rPr lang="en-US" smtClean="0"/>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KKJ 2019</a:t>
            </a:r>
            <a:endParaRPr lang="en-US" dirty="0"/>
          </a:p>
        </p:txBody>
      </p:sp>
      <p:sp>
        <p:nvSpPr>
          <p:cNvPr id="4" name="Slide Number Placeholder 3"/>
          <p:cNvSpPr>
            <a:spLocks noGrp="1"/>
          </p:cNvSpPr>
          <p:nvPr>
            <p:ph type="sldNum" sz="quarter" idx="12"/>
          </p:nvPr>
        </p:nvSpPr>
        <p:spPr/>
        <p:txBody>
          <a:bodyPr/>
          <a:lstStyle/>
          <a:p>
            <a:pPr>
              <a:defRPr/>
            </a:pPr>
            <a:fld id="{4A52C3BF-5B4C-4B3F-B7E5-6A43DB0F33C8}" type="slidenum">
              <a:rPr lang="en-US" smtClean="0"/>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5"/>
            <a:ext cx="6016626" cy="1743076"/>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577"/>
            <a:ext cx="10223500" cy="8779670"/>
          </a:xfrm>
        </p:spPr>
        <p:txBody>
          <a:bodyPr/>
          <a:lstStyle>
            <a:lvl1pPr>
              <a:defRPr sz="65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4"/>
            <a:ext cx="6016626" cy="7036594"/>
          </a:xfrm>
        </p:spPr>
        <p:txBody>
          <a:bodyPr/>
          <a:lstStyle>
            <a:lvl1pPr marL="0" indent="0">
              <a:buNone/>
              <a:defRPr sz="2800"/>
            </a:lvl1pPr>
            <a:lvl2pPr marL="921715" indent="0">
              <a:buNone/>
              <a:defRPr sz="2400"/>
            </a:lvl2pPr>
            <a:lvl3pPr marL="1843430" indent="0">
              <a:buNone/>
              <a:defRPr sz="2000"/>
            </a:lvl3pPr>
            <a:lvl4pPr marL="2765146" indent="0">
              <a:buNone/>
              <a:defRPr sz="1800"/>
            </a:lvl4pPr>
            <a:lvl5pPr marL="3686861" indent="0">
              <a:buNone/>
              <a:defRPr sz="1800"/>
            </a:lvl5pPr>
            <a:lvl6pPr marL="4608576" indent="0">
              <a:buNone/>
              <a:defRPr sz="1800"/>
            </a:lvl6pPr>
            <a:lvl7pPr marL="5530291" indent="0">
              <a:buNone/>
              <a:defRPr sz="1800"/>
            </a:lvl7pPr>
            <a:lvl8pPr marL="6452006" indent="0">
              <a:buNone/>
              <a:defRPr sz="1800"/>
            </a:lvl8pPr>
            <a:lvl9pPr marL="7373722"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KKJ 2019</a:t>
            </a:r>
            <a:endParaRPr lang="en-US" dirty="0"/>
          </a:p>
        </p:txBody>
      </p:sp>
      <p:sp>
        <p:nvSpPr>
          <p:cNvPr id="7" name="Slide Number Placeholder 6"/>
          <p:cNvSpPr>
            <a:spLocks noGrp="1"/>
          </p:cNvSpPr>
          <p:nvPr>
            <p:ph type="sldNum" sz="quarter" idx="12"/>
          </p:nvPr>
        </p:nvSpPr>
        <p:spPr/>
        <p:txBody>
          <a:bodyPr/>
          <a:lstStyle/>
          <a:p>
            <a:pPr>
              <a:defRPr/>
            </a:pPr>
            <a:fld id="{70A349E1-8A44-418C-8F23-069126A7F9F5}" type="slidenum">
              <a:rPr lang="en-US" smtClean="0"/>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19162"/>
            <a:ext cx="10972800" cy="6172200"/>
          </a:xfrm>
        </p:spPr>
        <p:txBody>
          <a:bodyPr/>
          <a:lstStyle>
            <a:lvl1pPr marL="0" indent="0">
              <a:buNone/>
              <a:defRPr sz="6500"/>
            </a:lvl1pPr>
            <a:lvl2pPr marL="921715" indent="0">
              <a:buNone/>
              <a:defRPr sz="5600"/>
            </a:lvl2pPr>
            <a:lvl3pPr marL="1843430" indent="0">
              <a:buNone/>
              <a:defRPr sz="4800"/>
            </a:lvl3pPr>
            <a:lvl4pPr marL="2765146" indent="0">
              <a:buNone/>
              <a:defRPr sz="4000"/>
            </a:lvl4pPr>
            <a:lvl5pPr marL="3686861" indent="0">
              <a:buNone/>
              <a:defRPr sz="4000"/>
            </a:lvl5pPr>
            <a:lvl6pPr marL="4608576" indent="0">
              <a:buNone/>
              <a:defRPr sz="4000"/>
            </a:lvl6pPr>
            <a:lvl7pPr marL="5530291" indent="0">
              <a:buNone/>
              <a:defRPr sz="4000"/>
            </a:lvl7pPr>
            <a:lvl8pPr marL="6452006" indent="0">
              <a:buNone/>
              <a:defRPr sz="4000"/>
            </a:lvl8pPr>
            <a:lvl9pPr marL="7373722" indent="0">
              <a:buNone/>
              <a:defRPr sz="4000"/>
            </a:lvl9pPr>
          </a:lstStyle>
          <a:p>
            <a:r>
              <a:rPr lang="en-US"/>
              <a:t>Click icon to add picture</a:t>
            </a:r>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800"/>
            </a:lvl1pPr>
            <a:lvl2pPr marL="921715" indent="0">
              <a:buNone/>
              <a:defRPr sz="2400"/>
            </a:lvl2pPr>
            <a:lvl3pPr marL="1843430" indent="0">
              <a:buNone/>
              <a:defRPr sz="2000"/>
            </a:lvl3pPr>
            <a:lvl4pPr marL="2765146" indent="0">
              <a:buNone/>
              <a:defRPr sz="1800"/>
            </a:lvl4pPr>
            <a:lvl5pPr marL="3686861" indent="0">
              <a:buNone/>
              <a:defRPr sz="1800"/>
            </a:lvl5pPr>
            <a:lvl6pPr marL="4608576" indent="0">
              <a:buNone/>
              <a:defRPr sz="1800"/>
            </a:lvl6pPr>
            <a:lvl7pPr marL="5530291" indent="0">
              <a:buNone/>
              <a:defRPr sz="1800"/>
            </a:lvl7pPr>
            <a:lvl8pPr marL="6452006" indent="0">
              <a:buNone/>
              <a:defRPr sz="1800"/>
            </a:lvl8pPr>
            <a:lvl9pPr marL="7373722"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KKJ 2019</a:t>
            </a:r>
            <a:endParaRPr lang="en-US" dirty="0"/>
          </a:p>
        </p:txBody>
      </p:sp>
      <p:sp>
        <p:nvSpPr>
          <p:cNvPr id="7" name="Slide Number Placeholder 6"/>
          <p:cNvSpPr>
            <a:spLocks noGrp="1"/>
          </p:cNvSpPr>
          <p:nvPr>
            <p:ph type="sldNum" sz="quarter" idx="12"/>
          </p:nvPr>
        </p:nvSpPr>
        <p:spPr/>
        <p:txBody>
          <a:bodyPr/>
          <a:lstStyle/>
          <a:p>
            <a:pPr>
              <a:defRPr/>
            </a:pPr>
            <a:fld id="{68DB54FC-8B83-4154-9871-3016C87BA62E}" type="slidenum">
              <a:rPr lang="en-US" smtClean="0"/>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8288000" cy="2171700"/>
          </a:xfrm>
          <a:prstGeom prst="rect">
            <a:avLst/>
          </a:prstGeom>
          <a:gradFill flip="none" rotWithShape="1">
            <a:gsLst>
              <a:gs pos="0">
                <a:schemeClr val="bg1">
                  <a:lumMod val="95000"/>
                </a:schemeClr>
              </a:gs>
              <a:gs pos="100000">
                <a:srgbClr val="CBD1CC"/>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184343" tIns="92172" rIns="184343" bIns="92172" rtlCol="0" anchor="ctr"/>
          <a:lstStyle/>
          <a:p>
            <a:pPr algn="ctr"/>
            <a:endParaRPr lang="en-CA"/>
          </a:p>
        </p:txBody>
      </p:sp>
      <p:sp>
        <p:nvSpPr>
          <p:cNvPr id="2" name="Title Placeholder 1"/>
          <p:cNvSpPr>
            <a:spLocks noGrp="1"/>
          </p:cNvSpPr>
          <p:nvPr>
            <p:ph type="title"/>
          </p:nvPr>
        </p:nvSpPr>
        <p:spPr>
          <a:xfrm>
            <a:off x="914400" y="411958"/>
            <a:ext cx="16459200" cy="1714500"/>
          </a:xfrm>
          <a:prstGeom prst="rect">
            <a:avLst/>
          </a:prstGeom>
        </p:spPr>
        <p:txBody>
          <a:bodyPr vert="horz" lIns="184343" tIns="92172" rIns="184343" bIns="92172"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400302"/>
            <a:ext cx="16459200" cy="6788944"/>
          </a:xfrm>
          <a:prstGeom prst="rect">
            <a:avLst/>
          </a:prstGeom>
        </p:spPr>
        <p:txBody>
          <a:bodyPr vert="horz" lIns="184343" tIns="92172" rIns="184343" bIns="9217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184343" tIns="92172" rIns="184343" bIns="92172" rtlCol="0" anchor="ctr"/>
          <a:lstStyle>
            <a:lvl1pPr algn="l">
              <a:defRPr sz="24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184343" tIns="92172" rIns="184343" bIns="92172" rtlCol="0" anchor="ctr"/>
          <a:lstStyle>
            <a:lvl1pPr algn="ctr">
              <a:defRPr sz="2400">
                <a:solidFill>
                  <a:schemeClr val="tx1">
                    <a:tint val="75000"/>
                  </a:schemeClr>
                </a:solidFill>
              </a:defRPr>
            </a:lvl1pPr>
          </a:lstStyle>
          <a:p>
            <a:pPr>
              <a:defRPr/>
            </a:pPr>
            <a:r>
              <a:rPr lang="en-US"/>
              <a:t>KKJ 2019</a:t>
            </a:r>
            <a:endParaRPr lang="en-US" dirty="0"/>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184343" tIns="92172" rIns="184343" bIns="92172" rtlCol="0" anchor="ctr"/>
          <a:lstStyle>
            <a:lvl1pPr algn="r">
              <a:defRPr sz="2400">
                <a:solidFill>
                  <a:schemeClr val="tx1">
                    <a:tint val="75000"/>
                  </a:schemeClr>
                </a:solidFill>
              </a:defRPr>
            </a:lvl1pPr>
          </a:lstStyle>
          <a:p>
            <a:pPr>
              <a:defRPr/>
            </a:pPr>
            <a:fld id="{5AC06020-5960-44A0-AA47-0AF21E80C5D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086" r:id="rId12"/>
    <p:sldLayoutId id="2147484087" r:id="rId13"/>
    <p:sldLayoutId id="2147484171" r:id="rId14"/>
    <p:sldLayoutId id="2147484128" r:id="rId15"/>
    <p:sldLayoutId id="2147484129" r:id="rId16"/>
  </p:sldLayoutIdLst>
  <p:transition/>
  <p:hf sldNum="0" hdr="0" dt="0"/>
  <p:txStyles>
    <p:titleStyle>
      <a:lvl1pPr algn="ctr" defTabSz="1843430" rtl="0" eaLnBrk="1" latinLnBrk="0" hangingPunct="1">
        <a:spcBef>
          <a:spcPct val="0"/>
        </a:spcBef>
        <a:buNone/>
        <a:defRPr sz="8900" kern="1200">
          <a:solidFill>
            <a:schemeClr val="tx1"/>
          </a:solidFill>
          <a:latin typeface="+mj-lt"/>
          <a:ea typeface="+mj-ea"/>
          <a:cs typeface="+mj-cs"/>
        </a:defRPr>
      </a:lvl1pPr>
    </p:titleStyle>
    <p:bodyStyle>
      <a:lvl1pPr marL="691286" indent="-691286" algn="l" defTabSz="1843430" rtl="0" eaLnBrk="1" latinLnBrk="0" hangingPunct="1">
        <a:spcBef>
          <a:spcPct val="20000"/>
        </a:spcBef>
        <a:buFont typeface="Arial" pitchFamily="34" charset="0"/>
        <a:buChar char="•"/>
        <a:defRPr sz="6500" kern="1200">
          <a:solidFill>
            <a:schemeClr val="tx1"/>
          </a:solidFill>
          <a:latin typeface="+mn-lt"/>
          <a:ea typeface="+mn-ea"/>
          <a:cs typeface="+mn-cs"/>
        </a:defRPr>
      </a:lvl1pPr>
      <a:lvl2pPr marL="1497787" indent="-576072" algn="l" defTabSz="1843430" rtl="0" eaLnBrk="1" latinLnBrk="0" hangingPunct="1">
        <a:spcBef>
          <a:spcPct val="20000"/>
        </a:spcBef>
        <a:buSzPct val="95000"/>
        <a:buFont typeface="Wingdings" pitchFamily="2" charset="2"/>
        <a:buChar char="§"/>
        <a:defRPr sz="5600" kern="1200">
          <a:solidFill>
            <a:schemeClr val="tx1"/>
          </a:solidFill>
          <a:latin typeface="+mn-lt"/>
          <a:ea typeface="+mn-ea"/>
          <a:cs typeface="+mn-cs"/>
        </a:defRPr>
      </a:lvl2pPr>
      <a:lvl3pPr marL="2304288" indent="-460858" algn="l" defTabSz="184343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26003" indent="-460858" algn="l" defTabSz="1843430"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47718" indent="-460858" algn="l" defTabSz="1843430"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69434" indent="-460858" algn="l" defTabSz="184343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91149" indent="-460858" algn="l" defTabSz="184343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912864" indent="-460858" algn="l" defTabSz="184343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834579" indent="-460858" algn="l" defTabSz="184343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43430" rtl="0" eaLnBrk="1" latinLnBrk="0" hangingPunct="1">
        <a:defRPr sz="3600" kern="1200">
          <a:solidFill>
            <a:schemeClr val="tx1"/>
          </a:solidFill>
          <a:latin typeface="+mn-lt"/>
          <a:ea typeface="+mn-ea"/>
          <a:cs typeface="+mn-cs"/>
        </a:defRPr>
      </a:lvl1pPr>
      <a:lvl2pPr marL="921715" algn="l" defTabSz="1843430" rtl="0" eaLnBrk="1" latinLnBrk="0" hangingPunct="1">
        <a:defRPr sz="3600" kern="1200">
          <a:solidFill>
            <a:schemeClr val="tx1"/>
          </a:solidFill>
          <a:latin typeface="+mn-lt"/>
          <a:ea typeface="+mn-ea"/>
          <a:cs typeface="+mn-cs"/>
        </a:defRPr>
      </a:lvl2pPr>
      <a:lvl3pPr marL="1843430" algn="l" defTabSz="1843430" rtl="0" eaLnBrk="1" latinLnBrk="0" hangingPunct="1">
        <a:defRPr sz="3600" kern="1200">
          <a:solidFill>
            <a:schemeClr val="tx1"/>
          </a:solidFill>
          <a:latin typeface="+mn-lt"/>
          <a:ea typeface="+mn-ea"/>
          <a:cs typeface="+mn-cs"/>
        </a:defRPr>
      </a:lvl3pPr>
      <a:lvl4pPr marL="2765146" algn="l" defTabSz="1843430" rtl="0" eaLnBrk="1" latinLnBrk="0" hangingPunct="1">
        <a:defRPr sz="3600" kern="1200">
          <a:solidFill>
            <a:schemeClr val="tx1"/>
          </a:solidFill>
          <a:latin typeface="+mn-lt"/>
          <a:ea typeface="+mn-ea"/>
          <a:cs typeface="+mn-cs"/>
        </a:defRPr>
      </a:lvl4pPr>
      <a:lvl5pPr marL="3686861" algn="l" defTabSz="1843430" rtl="0" eaLnBrk="1" latinLnBrk="0" hangingPunct="1">
        <a:defRPr sz="3600" kern="1200">
          <a:solidFill>
            <a:schemeClr val="tx1"/>
          </a:solidFill>
          <a:latin typeface="+mn-lt"/>
          <a:ea typeface="+mn-ea"/>
          <a:cs typeface="+mn-cs"/>
        </a:defRPr>
      </a:lvl5pPr>
      <a:lvl6pPr marL="4608576" algn="l" defTabSz="1843430" rtl="0" eaLnBrk="1" latinLnBrk="0" hangingPunct="1">
        <a:defRPr sz="3600" kern="1200">
          <a:solidFill>
            <a:schemeClr val="tx1"/>
          </a:solidFill>
          <a:latin typeface="+mn-lt"/>
          <a:ea typeface="+mn-ea"/>
          <a:cs typeface="+mn-cs"/>
        </a:defRPr>
      </a:lvl6pPr>
      <a:lvl7pPr marL="5530291" algn="l" defTabSz="1843430" rtl="0" eaLnBrk="1" latinLnBrk="0" hangingPunct="1">
        <a:defRPr sz="3600" kern="1200">
          <a:solidFill>
            <a:schemeClr val="tx1"/>
          </a:solidFill>
          <a:latin typeface="+mn-lt"/>
          <a:ea typeface="+mn-ea"/>
          <a:cs typeface="+mn-cs"/>
        </a:defRPr>
      </a:lvl7pPr>
      <a:lvl8pPr marL="6452006" algn="l" defTabSz="1843430" rtl="0" eaLnBrk="1" latinLnBrk="0" hangingPunct="1">
        <a:defRPr sz="3600" kern="1200">
          <a:solidFill>
            <a:schemeClr val="tx1"/>
          </a:solidFill>
          <a:latin typeface="+mn-lt"/>
          <a:ea typeface="+mn-ea"/>
          <a:cs typeface="+mn-cs"/>
        </a:defRPr>
      </a:lvl8pPr>
      <a:lvl9pPr marL="7373722" algn="l" defTabSz="184343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8288000" cy="2171700"/>
          </a:xfrm>
          <a:prstGeom prst="rect">
            <a:avLst/>
          </a:prstGeom>
          <a:gradFill flip="none" rotWithShape="1">
            <a:gsLst>
              <a:gs pos="0">
                <a:schemeClr val="bg1">
                  <a:lumMod val="95000"/>
                </a:schemeClr>
              </a:gs>
              <a:gs pos="100000">
                <a:srgbClr val="CBD1CC"/>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184343" tIns="92172" rIns="184343" bIns="92172" rtlCol="0" anchor="ctr"/>
          <a:lstStyle/>
          <a:p>
            <a:pPr algn="ctr"/>
            <a:endParaRPr lang="en-CA" sz="1800"/>
          </a:p>
        </p:txBody>
      </p:sp>
      <p:sp>
        <p:nvSpPr>
          <p:cNvPr id="2" name="Title Placeholder 1"/>
          <p:cNvSpPr>
            <a:spLocks noGrp="1"/>
          </p:cNvSpPr>
          <p:nvPr>
            <p:ph type="title"/>
          </p:nvPr>
        </p:nvSpPr>
        <p:spPr>
          <a:xfrm>
            <a:off x="914400" y="411959"/>
            <a:ext cx="16459200" cy="1714500"/>
          </a:xfrm>
          <a:prstGeom prst="rect">
            <a:avLst/>
          </a:prstGeom>
        </p:spPr>
        <p:txBody>
          <a:bodyPr vert="horz" lIns="184343" tIns="92172" rIns="184343" bIns="92172"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400302"/>
            <a:ext cx="16459200" cy="6788945"/>
          </a:xfrm>
          <a:prstGeom prst="rect">
            <a:avLst/>
          </a:prstGeom>
        </p:spPr>
        <p:txBody>
          <a:bodyPr vert="horz" lIns="184343" tIns="92172" rIns="184343" bIns="9217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184343" tIns="92172" rIns="184343" bIns="92172" rtlCol="0" anchor="ctr"/>
          <a:lstStyle>
            <a:lvl1pPr algn="l">
              <a:defRPr sz="24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184343" tIns="92172" rIns="184343" bIns="92172" rtlCol="0" anchor="ctr"/>
          <a:lstStyle>
            <a:lvl1pPr algn="ctr">
              <a:defRPr sz="2400">
                <a:solidFill>
                  <a:schemeClr val="tx1">
                    <a:tint val="75000"/>
                  </a:schemeClr>
                </a:solidFill>
              </a:defRPr>
            </a:lvl1pPr>
          </a:lstStyle>
          <a:p>
            <a:pPr>
              <a:defRPr/>
            </a:pPr>
            <a:r>
              <a:rPr lang="en-US"/>
              <a:t>KKJ 2019</a:t>
            </a:r>
            <a:endParaRPr lang="en-US" dirty="0"/>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184343" tIns="92172" rIns="184343" bIns="92172" rtlCol="0" anchor="ctr"/>
          <a:lstStyle>
            <a:lvl1pPr algn="r">
              <a:defRPr sz="2400">
                <a:solidFill>
                  <a:schemeClr val="tx1">
                    <a:tint val="75000"/>
                  </a:schemeClr>
                </a:solidFill>
              </a:defRPr>
            </a:lvl1pPr>
          </a:lstStyle>
          <a:p>
            <a:pPr>
              <a:defRPr/>
            </a:pPr>
            <a:fld id="{5AC06020-5960-44A0-AA47-0AF21E80C5D9}" type="slidenum">
              <a:rPr lang="en-US" smtClean="0"/>
              <a:pPr>
                <a:defRPr/>
              </a:pPr>
              <a:t>‹#›</a:t>
            </a:fld>
            <a:endParaRPr lang="en-US" dirty="0"/>
          </a:p>
        </p:txBody>
      </p:sp>
    </p:spTree>
    <p:extLst>
      <p:ext uri="{BB962C8B-B14F-4D97-AF65-F5344CB8AC3E}">
        <p14:creationId xmlns:p14="http://schemas.microsoft.com/office/powerpoint/2010/main" val="3297522509"/>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91" r:id="rId14"/>
    <p:sldLayoutId id="2147484192" r:id="rId15"/>
    <p:sldLayoutId id="2147484193" r:id="rId16"/>
    <p:sldLayoutId id="2147484195" r:id="rId17"/>
    <p:sldLayoutId id="2147484197" r:id="rId18"/>
  </p:sldLayoutIdLst>
  <p:transition/>
  <p:hf sldNum="0" hdr="0" dt="0"/>
  <p:txStyles>
    <p:titleStyle>
      <a:lvl1pPr algn="ctr" defTabSz="1843523" rtl="0" eaLnBrk="1" latinLnBrk="0" hangingPunct="1">
        <a:spcBef>
          <a:spcPct val="0"/>
        </a:spcBef>
        <a:buNone/>
        <a:defRPr sz="8901" kern="1200">
          <a:solidFill>
            <a:schemeClr val="tx1"/>
          </a:solidFill>
          <a:latin typeface="+mj-lt"/>
          <a:ea typeface="+mj-ea"/>
          <a:cs typeface="+mj-cs"/>
        </a:defRPr>
      </a:lvl1pPr>
    </p:titleStyle>
    <p:bodyStyle>
      <a:lvl1pPr marL="691320" indent="-691320" algn="l" defTabSz="1843523" rtl="0" eaLnBrk="1" latinLnBrk="0" hangingPunct="1">
        <a:spcBef>
          <a:spcPct val="20000"/>
        </a:spcBef>
        <a:buFont typeface="Arial" pitchFamily="34" charset="0"/>
        <a:buChar char="•"/>
        <a:defRPr sz="6501" kern="1200">
          <a:solidFill>
            <a:schemeClr val="tx1"/>
          </a:solidFill>
          <a:latin typeface="+mn-lt"/>
          <a:ea typeface="+mn-ea"/>
          <a:cs typeface="+mn-cs"/>
        </a:defRPr>
      </a:lvl1pPr>
      <a:lvl2pPr marL="1497863" indent="-576101" algn="l" defTabSz="1843523" rtl="0" eaLnBrk="1" latinLnBrk="0" hangingPunct="1">
        <a:spcBef>
          <a:spcPct val="20000"/>
        </a:spcBef>
        <a:buSzPct val="95000"/>
        <a:buFont typeface="Wingdings" pitchFamily="2" charset="2"/>
        <a:buChar char="§"/>
        <a:defRPr sz="5601" kern="1200">
          <a:solidFill>
            <a:schemeClr val="tx1"/>
          </a:solidFill>
          <a:latin typeface="+mn-lt"/>
          <a:ea typeface="+mn-ea"/>
          <a:cs typeface="+mn-cs"/>
        </a:defRPr>
      </a:lvl2pPr>
      <a:lvl3pPr marL="2304404" indent="-460881" algn="l" defTabSz="1843523"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26164" indent="-460881" algn="l" defTabSz="1843523" rtl="0" eaLnBrk="1" latinLnBrk="0" hangingPunct="1">
        <a:spcBef>
          <a:spcPct val="20000"/>
        </a:spcBef>
        <a:buFont typeface="Arial" pitchFamily="34" charset="0"/>
        <a:buChar char="–"/>
        <a:defRPr sz="4001" kern="1200">
          <a:solidFill>
            <a:schemeClr val="tx1"/>
          </a:solidFill>
          <a:latin typeface="+mn-lt"/>
          <a:ea typeface="+mn-ea"/>
          <a:cs typeface="+mn-cs"/>
        </a:defRPr>
      </a:lvl4pPr>
      <a:lvl5pPr marL="4147926" indent="-460881" algn="l" defTabSz="1843523" rtl="0" eaLnBrk="1" latinLnBrk="0" hangingPunct="1">
        <a:spcBef>
          <a:spcPct val="20000"/>
        </a:spcBef>
        <a:buFont typeface="Arial" pitchFamily="34" charset="0"/>
        <a:buChar char="»"/>
        <a:defRPr sz="4001" kern="1200">
          <a:solidFill>
            <a:schemeClr val="tx1"/>
          </a:solidFill>
          <a:latin typeface="+mn-lt"/>
          <a:ea typeface="+mn-ea"/>
          <a:cs typeface="+mn-cs"/>
        </a:defRPr>
      </a:lvl5pPr>
      <a:lvl6pPr marL="5069688" indent="-460881" algn="l" defTabSz="1843523" rtl="0" eaLnBrk="1" latinLnBrk="0" hangingPunct="1">
        <a:spcBef>
          <a:spcPct val="20000"/>
        </a:spcBef>
        <a:buFont typeface="Arial" pitchFamily="34" charset="0"/>
        <a:buChar char="•"/>
        <a:defRPr sz="4001" kern="1200">
          <a:solidFill>
            <a:schemeClr val="tx1"/>
          </a:solidFill>
          <a:latin typeface="+mn-lt"/>
          <a:ea typeface="+mn-ea"/>
          <a:cs typeface="+mn-cs"/>
        </a:defRPr>
      </a:lvl6pPr>
      <a:lvl7pPr marL="5991449" indent="-460881" algn="l" defTabSz="1843523" rtl="0" eaLnBrk="1" latinLnBrk="0" hangingPunct="1">
        <a:spcBef>
          <a:spcPct val="20000"/>
        </a:spcBef>
        <a:buFont typeface="Arial" pitchFamily="34" charset="0"/>
        <a:buChar char="•"/>
        <a:defRPr sz="4001" kern="1200">
          <a:solidFill>
            <a:schemeClr val="tx1"/>
          </a:solidFill>
          <a:latin typeface="+mn-lt"/>
          <a:ea typeface="+mn-ea"/>
          <a:cs typeface="+mn-cs"/>
        </a:defRPr>
      </a:lvl7pPr>
      <a:lvl8pPr marL="6913209" indent="-460881" algn="l" defTabSz="1843523" rtl="0" eaLnBrk="1" latinLnBrk="0" hangingPunct="1">
        <a:spcBef>
          <a:spcPct val="20000"/>
        </a:spcBef>
        <a:buFont typeface="Arial" pitchFamily="34" charset="0"/>
        <a:buChar char="•"/>
        <a:defRPr sz="4001" kern="1200">
          <a:solidFill>
            <a:schemeClr val="tx1"/>
          </a:solidFill>
          <a:latin typeface="+mn-lt"/>
          <a:ea typeface="+mn-ea"/>
          <a:cs typeface="+mn-cs"/>
        </a:defRPr>
      </a:lvl8pPr>
      <a:lvl9pPr marL="7834971" indent="-460881" algn="l" defTabSz="1843523" rtl="0" eaLnBrk="1" latinLnBrk="0" hangingPunct="1">
        <a:spcBef>
          <a:spcPct val="20000"/>
        </a:spcBef>
        <a:buFont typeface="Arial" pitchFamily="34" charset="0"/>
        <a:buChar char="•"/>
        <a:defRPr sz="4001" kern="1200">
          <a:solidFill>
            <a:schemeClr val="tx1"/>
          </a:solidFill>
          <a:latin typeface="+mn-lt"/>
          <a:ea typeface="+mn-ea"/>
          <a:cs typeface="+mn-cs"/>
        </a:defRPr>
      </a:lvl9pPr>
    </p:bodyStyle>
    <p:otherStyle>
      <a:defPPr>
        <a:defRPr lang="en-US"/>
      </a:defPPr>
      <a:lvl1pPr marL="0" algn="l" defTabSz="1843523" rtl="0" eaLnBrk="1" latinLnBrk="0" hangingPunct="1">
        <a:defRPr sz="3600" kern="1200">
          <a:solidFill>
            <a:schemeClr val="tx1"/>
          </a:solidFill>
          <a:latin typeface="+mn-lt"/>
          <a:ea typeface="+mn-ea"/>
          <a:cs typeface="+mn-cs"/>
        </a:defRPr>
      </a:lvl1pPr>
      <a:lvl2pPr marL="921761" algn="l" defTabSz="1843523" rtl="0" eaLnBrk="1" latinLnBrk="0" hangingPunct="1">
        <a:defRPr sz="3600" kern="1200">
          <a:solidFill>
            <a:schemeClr val="tx1"/>
          </a:solidFill>
          <a:latin typeface="+mn-lt"/>
          <a:ea typeface="+mn-ea"/>
          <a:cs typeface="+mn-cs"/>
        </a:defRPr>
      </a:lvl2pPr>
      <a:lvl3pPr marL="1843523" algn="l" defTabSz="1843523" rtl="0" eaLnBrk="1" latinLnBrk="0" hangingPunct="1">
        <a:defRPr sz="3600" kern="1200">
          <a:solidFill>
            <a:schemeClr val="tx1"/>
          </a:solidFill>
          <a:latin typeface="+mn-lt"/>
          <a:ea typeface="+mn-ea"/>
          <a:cs typeface="+mn-cs"/>
        </a:defRPr>
      </a:lvl3pPr>
      <a:lvl4pPr marL="2765285" algn="l" defTabSz="1843523" rtl="0" eaLnBrk="1" latinLnBrk="0" hangingPunct="1">
        <a:defRPr sz="3600" kern="1200">
          <a:solidFill>
            <a:schemeClr val="tx1"/>
          </a:solidFill>
          <a:latin typeface="+mn-lt"/>
          <a:ea typeface="+mn-ea"/>
          <a:cs typeface="+mn-cs"/>
        </a:defRPr>
      </a:lvl4pPr>
      <a:lvl5pPr marL="3687045" algn="l" defTabSz="1843523" rtl="0" eaLnBrk="1" latinLnBrk="0" hangingPunct="1">
        <a:defRPr sz="3600" kern="1200">
          <a:solidFill>
            <a:schemeClr val="tx1"/>
          </a:solidFill>
          <a:latin typeface="+mn-lt"/>
          <a:ea typeface="+mn-ea"/>
          <a:cs typeface="+mn-cs"/>
        </a:defRPr>
      </a:lvl5pPr>
      <a:lvl6pPr marL="4608807" algn="l" defTabSz="1843523" rtl="0" eaLnBrk="1" latinLnBrk="0" hangingPunct="1">
        <a:defRPr sz="3600" kern="1200">
          <a:solidFill>
            <a:schemeClr val="tx1"/>
          </a:solidFill>
          <a:latin typeface="+mn-lt"/>
          <a:ea typeface="+mn-ea"/>
          <a:cs typeface="+mn-cs"/>
        </a:defRPr>
      </a:lvl6pPr>
      <a:lvl7pPr marL="5530568" algn="l" defTabSz="1843523" rtl="0" eaLnBrk="1" latinLnBrk="0" hangingPunct="1">
        <a:defRPr sz="3600" kern="1200">
          <a:solidFill>
            <a:schemeClr val="tx1"/>
          </a:solidFill>
          <a:latin typeface="+mn-lt"/>
          <a:ea typeface="+mn-ea"/>
          <a:cs typeface="+mn-cs"/>
        </a:defRPr>
      </a:lvl7pPr>
      <a:lvl8pPr marL="6452328" algn="l" defTabSz="1843523" rtl="0" eaLnBrk="1" latinLnBrk="0" hangingPunct="1">
        <a:defRPr sz="3600" kern="1200">
          <a:solidFill>
            <a:schemeClr val="tx1"/>
          </a:solidFill>
          <a:latin typeface="+mn-lt"/>
          <a:ea typeface="+mn-ea"/>
          <a:cs typeface="+mn-cs"/>
        </a:defRPr>
      </a:lvl8pPr>
      <a:lvl9pPr marL="7374090" algn="l" defTabSz="1843523"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karmela@krleza.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http://www.ehealthinformation.ca/" TargetMode="External"/><Relationship Id="rId2" Type="http://schemas.openxmlformats.org/officeDocument/2006/relationships/hyperlink" Target="http://www.medils.org/research/impact-observator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FAF0-EB81-4FB4-B895-10092AD176CE}"/>
              </a:ext>
            </a:extLst>
          </p:cNvPr>
          <p:cNvSpPr>
            <a:spLocks noGrp="1"/>
          </p:cNvSpPr>
          <p:nvPr>
            <p:ph type="title"/>
          </p:nvPr>
        </p:nvSpPr>
        <p:spPr>
          <a:xfrm>
            <a:off x="1371600" y="6829924"/>
            <a:ext cx="15544800" cy="2612882"/>
          </a:xfrm>
        </p:spPr>
        <p:txBody>
          <a:bodyPr>
            <a:normAutofit/>
          </a:bodyPr>
          <a:lstStyle/>
          <a:p>
            <a:br>
              <a:rPr lang="en-US" sz="3600" dirty="0">
                <a:solidFill>
                  <a:prstClr val="black"/>
                </a:solidFill>
                <a:latin typeface="Adobe Caslon Pro" pitchFamily="18" charset="0"/>
                <a:ea typeface="+mn-ea"/>
                <a:cs typeface="+mn-cs"/>
              </a:rPr>
            </a:br>
            <a:r>
              <a:rPr lang="en-US" sz="4000" dirty="0">
                <a:solidFill>
                  <a:prstClr val="black"/>
                </a:solidFill>
                <a:latin typeface="+mn-lt"/>
                <a:ea typeface="+mn-ea"/>
                <a:cs typeface="+mn-cs"/>
              </a:rPr>
              <a:t>Karmela Krleža-Jerić, MD. M.S</a:t>
            </a:r>
            <a:r>
              <a:rPr lang="en-US" sz="3200" dirty="0">
                <a:solidFill>
                  <a:prstClr val="black"/>
                </a:solidFill>
                <a:latin typeface="+mn-lt"/>
                <a:ea typeface="+mn-ea"/>
                <a:cs typeface="+mn-cs"/>
              </a:rPr>
              <a:t>c</a:t>
            </a:r>
            <a:r>
              <a:rPr lang="en-US" sz="4000" dirty="0">
                <a:solidFill>
                  <a:prstClr val="black"/>
                </a:solidFill>
                <a:latin typeface="+mn-lt"/>
                <a:ea typeface="+mn-ea"/>
                <a:cs typeface="+mn-cs"/>
              </a:rPr>
              <a:t>. D.S</a:t>
            </a:r>
            <a:r>
              <a:rPr lang="en-US" sz="3200" dirty="0">
                <a:solidFill>
                  <a:prstClr val="black"/>
                </a:solidFill>
                <a:latin typeface="+mn-lt"/>
                <a:ea typeface="+mn-ea"/>
                <a:cs typeface="+mn-cs"/>
              </a:rPr>
              <a:t>c</a:t>
            </a:r>
            <a:r>
              <a:rPr lang="en-US" sz="4000" dirty="0">
                <a:solidFill>
                  <a:prstClr val="black"/>
                </a:solidFill>
                <a:latin typeface="+mn-lt"/>
                <a:ea typeface="+mn-ea"/>
                <a:cs typeface="+mn-cs"/>
              </a:rPr>
              <a:t>.</a:t>
            </a:r>
            <a:br>
              <a:rPr lang="en-US" sz="4000" dirty="0">
                <a:solidFill>
                  <a:prstClr val="black"/>
                </a:solidFill>
                <a:latin typeface="+mn-lt"/>
                <a:ea typeface="+mn-ea"/>
                <a:cs typeface="+mn-cs"/>
              </a:rPr>
            </a:br>
            <a:r>
              <a:rPr lang="en-US" sz="4000" b="0" dirty="0">
                <a:solidFill>
                  <a:prstClr val="black"/>
                </a:solidFill>
                <a:latin typeface="+mn-lt"/>
                <a:ea typeface="+mn-ea"/>
                <a:cs typeface="+mn-cs"/>
              </a:rPr>
              <a:t>Ottawa Group, IMPACT Observatory</a:t>
            </a:r>
            <a:br>
              <a:rPr lang="en-US" sz="4000" b="0" dirty="0">
                <a:solidFill>
                  <a:prstClr val="black"/>
                </a:solidFill>
                <a:latin typeface="+mn-lt"/>
                <a:ea typeface="+mn-ea"/>
                <a:cs typeface="+mn-cs"/>
              </a:rPr>
            </a:br>
            <a:r>
              <a:rPr lang="en-CA" sz="4000" b="0" cap="none" dirty="0">
                <a:solidFill>
                  <a:srgbClr val="2D2D2D"/>
                </a:solidFill>
                <a:latin typeface="+mn-lt"/>
                <a:ea typeface="ＭＳ Ｐゴシック" pitchFamily="34" charset="-128"/>
                <a:cs typeface="+mn-cs"/>
                <a:hlinkClick r:id="rId3"/>
              </a:rPr>
              <a:t>karmela@krleza.com</a:t>
            </a:r>
            <a:r>
              <a:rPr lang="en-CA" sz="4000" b="0" cap="none" dirty="0">
                <a:solidFill>
                  <a:srgbClr val="2D2D2D"/>
                </a:solidFill>
                <a:latin typeface="+mn-lt"/>
                <a:ea typeface="ＭＳ Ｐゴシック" pitchFamily="34" charset="-128"/>
                <a:cs typeface="+mn-cs"/>
              </a:rPr>
              <a:t> &amp; krlezajk@hotmail.com</a:t>
            </a:r>
            <a:endParaRPr lang="en-CA" sz="4000" b="0" dirty="0">
              <a:latin typeface="+mn-lt"/>
              <a:cs typeface="Arial" panose="020B0604020202020204" pitchFamily="34" charset="0"/>
            </a:endParaRPr>
          </a:p>
        </p:txBody>
      </p:sp>
      <p:sp>
        <p:nvSpPr>
          <p:cNvPr id="3" name="Subtitle 2">
            <a:extLst>
              <a:ext uri="{FF2B5EF4-FFF2-40B4-BE49-F238E27FC236}">
                <a16:creationId xmlns:a16="http://schemas.microsoft.com/office/drawing/2014/main" id="{F9D7B8F1-1A24-4B47-95F3-700C1718C225}"/>
              </a:ext>
            </a:extLst>
          </p:cNvPr>
          <p:cNvSpPr>
            <a:spLocks noGrp="1"/>
          </p:cNvSpPr>
          <p:nvPr>
            <p:ph type="body" idx="1"/>
          </p:nvPr>
        </p:nvSpPr>
        <p:spPr>
          <a:xfrm>
            <a:off x="1723390" y="585114"/>
            <a:ext cx="15544800" cy="2250280"/>
          </a:xfrm>
        </p:spPr>
        <p:txBody>
          <a:bodyPr>
            <a:noAutofit/>
          </a:bodyPr>
          <a:lstStyle/>
          <a:p>
            <a:pPr algn="ctr"/>
            <a:r>
              <a:rPr lang="en-CA" sz="7200" b="1" cap="small" dirty="0">
                <a:solidFill>
                  <a:schemeClr val="tx1"/>
                </a:solidFill>
              </a:rPr>
              <a:t>Access to clinical trial data (part 2): </a:t>
            </a:r>
          </a:p>
          <a:p>
            <a:pPr algn="ctr"/>
            <a:r>
              <a:rPr lang="en-CA" b="1" dirty="0">
                <a:solidFill>
                  <a:schemeClr val="tx1"/>
                </a:solidFill>
              </a:rPr>
              <a:t>the IMPACT Observatory and managing privacy risks</a:t>
            </a:r>
          </a:p>
        </p:txBody>
      </p:sp>
      <p:sp>
        <p:nvSpPr>
          <p:cNvPr id="6" name="Footer Placeholder 5"/>
          <p:cNvSpPr>
            <a:spLocks noGrp="1"/>
          </p:cNvSpPr>
          <p:nvPr>
            <p:ph type="ftr" sz="quarter" idx="11"/>
          </p:nvPr>
        </p:nvSpPr>
        <p:spPr/>
        <p:txBody>
          <a:bodyPr/>
          <a:lstStyle/>
          <a:p>
            <a:r>
              <a:rPr lang="en-US" dirty="0"/>
              <a:t>KKJ 2019</a:t>
            </a:r>
          </a:p>
        </p:txBody>
      </p:sp>
      <p:sp>
        <p:nvSpPr>
          <p:cNvPr id="4" name="Content Placeholder 2">
            <a:extLst>
              <a:ext uri="{FF2B5EF4-FFF2-40B4-BE49-F238E27FC236}">
                <a16:creationId xmlns:a16="http://schemas.microsoft.com/office/drawing/2014/main" id="{C05035AE-F8B8-4092-9782-744EC2261DFB}"/>
              </a:ext>
            </a:extLst>
          </p:cNvPr>
          <p:cNvSpPr txBox="1">
            <a:spLocks/>
          </p:cNvSpPr>
          <p:nvPr/>
        </p:nvSpPr>
        <p:spPr>
          <a:xfrm>
            <a:off x="3381852" y="9442806"/>
            <a:ext cx="10287000" cy="706250"/>
          </a:xfrm>
          <a:prstGeom prst="rect">
            <a:avLst/>
          </a:prstGeom>
          <a:solidFill>
            <a:schemeClr val="bg1"/>
          </a:solidFill>
          <a:ln>
            <a:noFill/>
          </a:ln>
        </p:spPr>
        <p:txBody>
          <a:bodyPr vert="horz" lIns="217728" tIns="68580" rIns="137160" bIns="6858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CA" sz="2700" dirty="0"/>
              <a:t>Cochrane - GESI Webinar 2019</a:t>
            </a:r>
          </a:p>
        </p:txBody>
      </p:sp>
      <p:pic>
        <p:nvPicPr>
          <p:cNvPr id="5" name="Content Placeholder 4">
            <a:extLst>
              <a:ext uri="{FF2B5EF4-FFF2-40B4-BE49-F238E27FC236}">
                <a16:creationId xmlns:a16="http://schemas.microsoft.com/office/drawing/2014/main" id="{E7483B76-D5F8-4BF2-AC55-AB2AC311E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11119" y="7218750"/>
            <a:ext cx="1728788" cy="1700213"/>
          </a:xfrm>
          <a:prstGeom prst="rect">
            <a:avLst/>
          </a:prstGeom>
        </p:spPr>
      </p:pic>
      <p:pic>
        <p:nvPicPr>
          <p:cNvPr id="7" name="Picture 6">
            <a:extLst>
              <a:ext uri="{FF2B5EF4-FFF2-40B4-BE49-F238E27FC236}">
                <a16:creationId xmlns:a16="http://schemas.microsoft.com/office/drawing/2014/main" id="{BC90147F-3FC7-46F7-B596-5A6ACC0B5A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998" y="6940143"/>
            <a:ext cx="2042432" cy="2257425"/>
          </a:xfrm>
          <a:prstGeom prst="rect">
            <a:avLst/>
          </a:prstGeom>
        </p:spPr>
      </p:pic>
      <p:sp>
        <p:nvSpPr>
          <p:cNvPr id="8" name="TextBox 7">
            <a:extLst>
              <a:ext uri="{FF2B5EF4-FFF2-40B4-BE49-F238E27FC236}">
                <a16:creationId xmlns:a16="http://schemas.microsoft.com/office/drawing/2014/main" id="{3849B0BB-6551-4C32-AE2C-8B3879023375}"/>
              </a:ext>
            </a:extLst>
          </p:cNvPr>
          <p:cNvSpPr txBox="1"/>
          <p:nvPr/>
        </p:nvSpPr>
        <p:spPr>
          <a:xfrm>
            <a:off x="2057400" y="4264402"/>
            <a:ext cx="14173200" cy="1938992"/>
          </a:xfrm>
          <a:prstGeom prst="rect">
            <a:avLst/>
          </a:prstGeom>
          <a:noFill/>
        </p:spPr>
        <p:txBody>
          <a:bodyPr wrap="square" rtlCol="0">
            <a:spAutoFit/>
          </a:bodyPr>
          <a:lstStyle/>
          <a:p>
            <a:pPr algn="ctr"/>
            <a:r>
              <a:rPr lang="en-CA" sz="4000" b="1" dirty="0"/>
              <a:t>Part 2.1. </a:t>
            </a:r>
          </a:p>
          <a:p>
            <a:pPr algn="ctr"/>
            <a:r>
              <a:rPr lang="en-CA" sz="4000" b="1" dirty="0"/>
              <a:t>IMPACT Observatory: methodology, scoping review, </a:t>
            </a:r>
          </a:p>
          <a:p>
            <a:pPr algn="ctr"/>
            <a:r>
              <a:rPr lang="en-CA" sz="4000" b="1" dirty="0"/>
              <a:t>interviews, and surveys</a:t>
            </a:r>
          </a:p>
        </p:txBody>
      </p:sp>
    </p:spTree>
    <p:extLst>
      <p:ext uri="{BB962C8B-B14F-4D97-AF65-F5344CB8AC3E}">
        <p14:creationId xmlns:p14="http://schemas.microsoft.com/office/powerpoint/2010/main" val="3033448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IMPACT OBSERVATORY</a:t>
            </a:r>
          </a:p>
        </p:txBody>
      </p:sp>
      <p:sp>
        <p:nvSpPr>
          <p:cNvPr id="3" name="Footer Placeholder 2"/>
          <p:cNvSpPr>
            <a:spLocks noGrp="1"/>
          </p:cNvSpPr>
          <p:nvPr>
            <p:ph type="ftr" sz="quarter" idx="11"/>
          </p:nvPr>
        </p:nvSpPr>
        <p:spPr/>
        <p:txBody>
          <a:bodyPr/>
          <a:lstStyle/>
          <a:p>
            <a:pPr defTabSz="914445">
              <a:defRPr/>
            </a:pPr>
            <a:r>
              <a:rPr lang="en-US" dirty="0">
                <a:solidFill>
                  <a:srgbClr val="2D2D2D">
                    <a:tint val="75000"/>
                  </a:srgbClr>
                </a:solidFill>
              </a:rPr>
              <a:t>KKJ 2019</a:t>
            </a:r>
          </a:p>
        </p:txBody>
      </p:sp>
      <p:sp>
        <p:nvSpPr>
          <p:cNvPr id="5" name="Oval 4"/>
          <p:cNvSpPr/>
          <p:nvPr/>
        </p:nvSpPr>
        <p:spPr>
          <a:xfrm>
            <a:off x="4746614" y="3973261"/>
            <a:ext cx="5951651" cy="5822267"/>
          </a:xfrm>
          <a:prstGeom prst="ellipse">
            <a:avLst/>
          </a:prstGeom>
        </p:spPr>
        <p:style>
          <a:lnRef idx="3">
            <a:schemeClr val="lt1">
              <a:hueOff val="0"/>
              <a:satOff val="0"/>
              <a:lumOff val="0"/>
              <a:alphaOff val="0"/>
            </a:schemeClr>
          </a:lnRef>
          <a:fillRef idx="1">
            <a:schemeClr val="accent1">
              <a:shade val="90000"/>
              <a:hueOff val="0"/>
              <a:satOff val="-59533"/>
              <a:lumOff val="45248"/>
              <a:alphaOff val="-50000"/>
            </a:schemeClr>
          </a:fillRef>
          <a:effectRef idx="1">
            <a:schemeClr val="accent1">
              <a:shade val="90000"/>
              <a:hueOff val="0"/>
              <a:satOff val="-59533"/>
              <a:lumOff val="45248"/>
              <a:alphaOff val="-50000"/>
            </a:schemeClr>
          </a:effectRef>
          <a:fontRef idx="minor">
            <a:schemeClr val="lt1"/>
          </a:fontRef>
        </p:style>
      </p:sp>
      <p:sp>
        <p:nvSpPr>
          <p:cNvPr id="6" name="Oval 5"/>
          <p:cNvSpPr/>
          <p:nvPr/>
        </p:nvSpPr>
        <p:spPr>
          <a:xfrm>
            <a:off x="5597204" y="4805358"/>
            <a:ext cx="4250471" cy="4158069"/>
          </a:xfrm>
          <a:prstGeom prst="ellipse">
            <a:avLst/>
          </a:prstGeom>
        </p:spPr>
        <p:style>
          <a:lnRef idx="3">
            <a:schemeClr val="lt1">
              <a:hueOff val="0"/>
              <a:satOff val="0"/>
              <a:lumOff val="0"/>
              <a:alphaOff val="0"/>
            </a:schemeClr>
          </a:lnRef>
          <a:fillRef idx="1">
            <a:schemeClr val="accent1">
              <a:shade val="90000"/>
              <a:hueOff val="0"/>
              <a:satOff val="-39689"/>
              <a:lumOff val="30165"/>
              <a:alphaOff val="-33333"/>
            </a:schemeClr>
          </a:fillRef>
          <a:effectRef idx="1">
            <a:schemeClr val="accent1">
              <a:shade val="90000"/>
              <a:hueOff val="0"/>
              <a:satOff val="-39689"/>
              <a:lumOff val="30165"/>
              <a:alphaOff val="-33333"/>
            </a:schemeClr>
          </a:effectRef>
          <a:fontRef idx="minor">
            <a:schemeClr val="lt1"/>
          </a:fontRef>
        </p:style>
      </p:sp>
      <p:sp>
        <p:nvSpPr>
          <p:cNvPr id="7" name="Oval 6"/>
          <p:cNvSpPr/>
          <p:nvPr/>
        </p:nvSpPr>
        <p:spPr>
          <a:xfrm>
            <a:off x="6447296" y="5636971"/>
            <a:ext cx="2550282" cy="2494841"/>
          </a:xfrm>
          <a:prstGeom prst="ellipse">
            <a:avLst/>
          </a:prstGeom>
        </p:spPr>
        <p:style>
          <a:lnRef idx="3">
            <a:schemeClr val="lt1">
              <a:hueOff val="0"/>
              <a:satOff val="0"/>
              <a:lumOff val="0"/>
              <a:alphaOff val="0"/>
            </a:schemeClr>
          </a:lnRef>
          <a:fillRef idx="1">
            <a:schemeClr val="accent1">
              <a:shade val="90000"/>
              <a:hueOff val="0"/>
              <a:satOff val="-19844"/>
              <a:lumOff val="15083"/>
              <a:alphaOff val="-16667"/>
            </a:schemeClr>
          </a:fillRef>
          <a:effectRef idx="1">
            <a:schemeClr val="accent1">
              <a:shade val="90000"/>
              <a:hueOff val="0"/>
              <a:satOff val="-19844"/>
              <a:lumOff val="15083"/>
              <a:alphaOff val="-16667"/>
            </a:schemeClr>
          </a:effectRef>
          <a:fontRef idx="minor">
            <a:schemeClr val="lt1"/>
          </a:fontRef>
        </p:style>
      </p:sp>
      <p:sp>
        <p:nvSpPr>
          <p:cNvPr id="8" name="Oval 7"/>
          <p:cNvSpPr/>
          <p:nvPr/>
        </p:nvSpPr>
        <p:spPr>
          <a:xfrm>
            <a:off x="7297390" y="6468586"/>
            <a:ext cx="850094" cy="831614"/>
          </a:xfrm>
          <a:prstGeom prst="ellipse">
            <a:avLst/>
          </a:prstGeom>
        </p:spPr>
        <p:style>
          <a:lnRef idx="3">
            <a:schemeClr val="lt1">
              <a:hueOff val="0"/>
              <a:satOff val="0"/>
              <a:lumOff val="0"/>
              <a:alphaOff val="0"/>
            </a:schemeClr>
          </a:lnRef>
          <a:fillRef idx="1">
            <a:schemeClr val="accent1">
              <a:shade val="90000"/>
              <a:hueOff val="0"/>
              <a:satOff val="0"/>
              <a:lumOff val="0"/>
              <a:alphaOff val="0"/>
            </a:schemeClr>
          </a:fillRef>
          <a:effectRef idx="1">
            <a:schemeClr val="accent1">
              <a:shade val="90000"/>
              <a:hueOff val="0"/>
              <a:satOff val="0"/>
              <a:lumOff val="0"/>
              <a:alphaOff val="0"/>
            </a:schemeClr>
          </a:effectRef>
          <a:fontRef idx="minor">
            <a:schemeClr val="lt1"/>
          </a:fontRef>
        </p:style>
      </p:sp>
      <p:sp>
        <p:nvSpPr>
          <p:cNvPr id="9" name="Freeform 8"/>
          <p:cNvSpPr/>
          <p:nvPr/>
        </p:nvSpPr>
        <p:spPr>
          <a:xfrm>
            <a:off x="11690207" y="2032502"/>
            <a:ext cx="2975825" cy="1392492"/>
          </a:xfrm>
          <a:custGeom>
            <a:avLst/>
            <a:gdLst>
              <a:gd name="connsiteX0" fmla="*/ 0 w 1983883"/>
              <a:gd name="connsiteY0" fmla="*/ 0 h 948957"/>
              <a:gd name="connsiteX1" fmla="*/ 1983883 w 1983883"/>
              <a:gd name="connsiteY1" fmla="*/ 0 h 948957"/>
              <a:gd name="connsiteX2" fmla="*/ 1983883 w 1983883"/>
              <a:gd name="connsiteY2" fmla="*/ 948957 h 948957"/>
              <a:gd name="connsiteX3" fmla="*/ 0 w 1983883"/>
              <a:gd name="connsiteY3" fmla="*/ 948957 h 948957"/>
              <a:gd name="connsiteX4" fmla="*/ 0 w 1983883"/>
              <a:gd name="connsiteY4" fmla="*/ 0 h 94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883" h="948957">
                <a:moveTo>
                  <a:pt x="0" y="0"/>
                </a:moveTo>
                <a:lnTo>
                  <a:pt x="1983883" y="0"/>
                </a:lnTo>
                <a:lnTo>
                  <a:pt x="1983883" y="948957"/>
                </a:lnTo>
                <a:lnTo>
                  <a:pt x="0" y="948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30480" rIns="30480" bIns="30480" numCol="1" spcCol="1905" anchor="ctr" anchorCtr="0">
            <a:noAutofit/>
          </a:bodyPr>
          <a:lstStyle/>
          <a:p>
            <a:pPr defTabSz="1066854">
              <a:lnSpc>
                <a:spcPct val="90000"/>
              </a:lnSpc>
              <a:spcAft>
                <a:spcPct val="35000"/>
              </a:spcAft>
              <a:defRPr/>
            </a:pPr>
            <a:r>
              <a:rPr lang="en-GB" sz="2400" b="1" dirty="0">
                <a:solidFill>
                  <a:srgbClr val="2D2D2D">
                    <a:hueOff val="0"/>
                    <a:satOff val="0"/>
                    <a:lumOff val="0"/>
                    <a:alphaOff val="0"/>
                  </a:srgbClr>
                </a:solidFill>
                <a:latin typeface="Calibri"/>
              </a:rPr>
              <a:t>impact the transition of data sharing &amp; of research</a:t>
            </a:r>
            <a:endParaRPr lang="en-US" sz="2400" dirty="0">
              <a:solidFill>
                <a:srgbClr val="2D2D2D">
                  <a:hueOff val="0"/>
                  <a:satOff val="0"/>
                  <a:lumOff val="0"/>
                  <a:alphaOff val="0"/>
                </a:srgbClr>
              </a:solidFill>
              <a:latin typeface="Calibri"/>
            </a:endParaRPr>
          </a:p>
        </p:txBody>
      </p:sp>
      <p:sp>
        <p:nvSpPr>
          <p:cNvPr id="10" name="Straight Connector 9"/>
          <p:cNvSpPr/>
          <p:nvPr/>
        </p:nvSpPr>
        <p:spPr>
          <a:xfrm>
            <a:off x="10946249" y="2728746"/>
            <a:ext cx="74395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11" name="Straight Connector 10"/>
          <p:cNvSpPr/>
          <p:nvPr/>
        </p:nvSpPr>
        <p:spPr>
          <a:xfrm rot="5400000">
            <a:off x="7252346" y="3151670"/>
            <a:ext cx="4114403" cy="3273408"/>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1690207" y="3424994"/>
            <a:ext cx="2975825" cy="1392492"/>
          </a:xfrm>
          <a:custGeom>
            <a:avLst/>
            <a:gdLst>
              <a:gd name="connsiteX0" fmla="*/ 0 w 1983883"/>
              <a:gd name="connsiteY0" fmla="*/ 0 h 948957"/>
              <a:gd name="connsiteX1" fmla="*/ 1983883 w 1983883"/>
              <a:gd name="connsiteY1" fmla="*/ 0 h 948957"/>
              <a:gd name="connsiteX2" fmla="*/ 1983883 w 1983883"/>
              <a:gd name="connsiteY2" fmla="*/ 948957 h 948957"/>
              <a:gd name="connsiteX3" fmla="*/ 0 w 1983883"/>
              <a:gd name="connsiteY3" fmla="*/ 948957 h 948957"/>
              <a:gd name="connsiteX4" fmla="*/ 0 w 1983883"/>
              <a:gd name="connsiteY4" fmla="*/ 0 h 94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883" h="948957">
                <a:moveTo>
                  <a:pt x="0" y="0"/>
                </a:moveTo>
                <a:lnTo>
                  <a:pt x="1983883" y="0"/>
                </a:lnTo>
                <a:lnTo>
                  <a:pt x="1983883" y="948957"/>
                </a:lnTo>
                <a:lnTo>
                  <a:pt x="0" y="948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30480" rIns="30480" bIns="30480" numCol="1" spcCol="1905" anchor="ctr" anchorCtr="0">
            <a:noAutofit/>
          </a:bodyPr>
          <a:lstStyle/>
          <a:p>
            <a:pPr defTabSz="1066854">
              <a:lnSpc>
                <a:spcPct val="90000"/>
              </a:lnSpc>
              <a:spcAft>
                <a:spcPct val="35000"/>
              </a:spcAft>
              <a:defRPr/>
            </a:pPr>
            <a:r>
              <a:rPr lang="en-GB" sz="2400" b="1" dirty="0">
                <a:solidFill>
                  <a:srgbClr val="2D2D2D">
                    <a:hueOff val="0"/>
                    <a:satOff val="0"/>
                    <a:lumOff val="0"/>
                    <a:alphaOff val="0"/>
                  </a:srgbClr>
                </a:solidFill>
                <a:latin typeface="Calibri"/>
              </a:rPr>
              <a:t>indicate</a:t>
            </a:r>
            <a:r>
              <a:rPr lang="en-GB" sz="2400" dirty="0">
                <a:solidFill>
                  <a:srgbClr val="2D2D2D">
                    <a:hueOff val="0"/>
                    <a:satOff val="0"/>
                    <a:lumOff val="0"/>
                    <a:alphaOff val="0"/>
                  </a:srgbClr>
                </a:solidFill>
                <a:latin typeface="Calibri"/>
              </a:rPr>
              <a:t> potential trends; suggest improvements</a:t>
            </a:r>
            <a:endParaRPr lang="en-US" sz="2400" dirty="0">
              <a:solidFill>
                <a:srgbClr val="2D2D2D">
                  <a:hueOff val="0"/>
                  <a:satOff val="0"/>
                  <a:lumOff val="0"/>
                  <a:alphaOff val="0"/>
                </a:srgbClr>
              </a:solidFill>
              <a:latin typeface="Calibri"/>
            </a:endParaRPr>
          </a:p>
        </p:txBody>
      </p:sp>
      <p:sp>
        <p:nvSpPr>
          <p:cNvPr id="13" name="Straight Connector 12"/>
          <p:cNvSpPr/>
          <p:nvPr/>
        </p:nvSpPr>
        <p:spPr>
          <a:xfrm>
            <a:off x="10946249" y="4121240"/>
            <a:ext cx="74395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14" name="Straight Connector 13"/>
          <p:cNvSpPr/>
          <p:nvPr/>
        </p:nvSpPr>
        <p:spPr>
          <a:xfrm rot="5400000">
            <a:off x="7972257" y="4529067"/>
            <a:ext cx="3378855" cy="2564169"/>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1690207" y="4817487"/>
            <a:ext cx="2975825" cy="1392492"/>
          </a:xfrm>
          <a:custGeom>
            <a:avLst/>
            <a:gdLst>
              <a:gd name="connsiteX0" fmla="*/ 0 w 1983883"/>
              <a:gd name="connsiteY0" fmla="*/ 0 h 948957"/>
              <a:gd name="connsiteX1" fmla="*/ 1983883 w 1983883"/>
              <a:gd name="connsiteY1" fmla="*/ 0 h 948957"/>
              <a:gd name="connsiteX2" fmla="*/ 1983883 w 1983883"/>
              <a:gd name="connsiteY2" fmla="*/ 948957 h 948957"/>
              <a:gd name="connsiteX3" fmla="*/ 0 w 1983883"/>
              <a:gd name="connsiteY3" fmla="*/ 948957 h 948957"/>
              <a:gd name="connsiteX4" fmla="*/ 0 w 1983883"/>
              <a:gd name="connsiteY4" fmla="*/ 0 h 94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883" h="948957">
                <a:moveTo>
                  <a:pt x="0" y="0"/>
                </a:moveTo>
                <a:lnTo>
                  <a:pt x="1983883" y="0"/>
                </a:lnTo>
                <a:lnTo>
                  <a:pt x="1983883" y="948957"/>
                </a:lnTo>
                <a:lnTo>
                  <a:pt x="0" y="948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30480" rIns="30480" bIns="30480" numCol="1" spcCol="1905" anchor="ctr" anchorCtr="0">
            <a:noAutofit/>
          </a:bodyPr>
          <a:lstStyle/>
          <a:p>
            <a:pPr defTabSz="1066854">
              <a:lnSpc>
                <a:spcPct val="90000"/>
              </a:lnSpc>
              <a:spcAft>
                <a:spcPct val="35000"/>
              </a:spcAft>
              <a:defRPr/>
            </a:pPr>
            <a:r>
              <a:rPr lang="en-GB" sz="2400" b="1" dirty="0">
                <a:solidFill>
                  <a:srgbClr val="2D2D2D">
                    <a:hueOff val="0"/>
                    <a:satOff val="0"/>
                    <a:lumOff val="0"/>
                    <a:alphaOff val="0"/>
                  </a:srgbClr>
                </a:solidFill>
                <a:latin typeface="Calibri"/>
              </a:rPr>
              <a:t>assess</a:t>
            </a:r>
            <a:r>
              <a:rPr lang="en-GB" sz="2400" dirty="0">
                <a:solidFill>
                  <a:srgbClr val="2D2D2D">
                    <a:hueOff val="0"/>
                    <a:satOff val="0"/>
                    <a:lumOff val="0"/>
                    <a:alphaOff val="0"/>
                  </a:srgbClr>
                </a:solidFill>
                <a:latin typeface="Calibri"/>
              </a:rPr>
              <a:t> barriers, gaps and opportunities of opening clinical trial data</a:t>
            </a:r>
            <a:endParaRPr lang="en-US" sz="2400" dirty="0">
              <a:solidFill>
                <a:srgbClr val="2D2D2D">
                  <a:hueOff val="0"/>
                  <a:satOff val="0"/>
                  <a:lumOff val="0"/>
                  <a:alphaOff val="0"/>
                </a:srgbClr>
              </a:solidFill>
              <a:latin typeface="Calibri"/>
            </a:endParaRPr>
          </a:p>
        </p:txBody>
      </p:sp>
      <p:sp>
        <p:nvSpPr>
          <p:cNvPr id="16" name="Straight Connector 15"/>
          <p:cNvSpPr/>
          <p:nvPr/>
        </p:nvSpPr>
        <p:spPr>
          <a:xfrm>
            <a:off x="10946249" y="5513732"/>
            <a:ext cx="74395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17" name="Straight Connector 16"/>
          <p:cNvSpPr/>
          <p:nvPr/>
        </p:nvSpPr>
        <p:spPr>
          <a:xfrm rot="5400000">
            <a:off x="8668127" y="5811963"/>
            <a:ext cx="2577323" cy="1978923"/>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11690206" y="6423162"/>
            <a:ext cx="2975825" cy="1392492"/>
          </a:xfrm>
          <a:custGeom>
            <a:avLst/>
            <a:gdLst>
              <a:gd name="connsiteX0" fmla="*/ 0 w 1983883"/>
              <a:gd name="connsiteY0" fmla="*/ 0 h 948957"/>
              <a:gd name="connsiteX1" fmla="*/ 1983883 w 1983883"/>
              <a:gd name="connsiteY1" fmla="*/ 0 h 948957"/>
              <a:gd name="connsiteX2" fmla="*/ 1983883 w 1983883"/>
              <a:gd name="connsiteY2" fmla="*/ 948957 h 948957"/>
              <a:gd name="connsiteX3" fmla="*/ 0 w 1983883"/>
              <a:gd name="connsiteY3" fmla="*/ 948957 h 948957"/>
              <a:gd name="connsiteX4" fmla="*/ 0 w 1983883"/>
              <a:gd name="connsiteY4" fmla="*/ 0 h 94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883" h="948957">
                <a:moveTo>
                  <a:pt x="0" y="0"/>
                </a:moveTo>
                <a:lnTo>
                  <a:pt x="1983883" y="0"/>
                </a:lnTo>
                <a:lnTo>
                  <a:pt x="1983883" y="948957"/>
                </a:lnTo>
                <a:lnTo>
                  <a:pt x="0" y="948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30480" rIns="30480" bIns="30480" numCol="1" spcCol="1905" anchor="ctr" anchorCtr="0">
            <a:noAutofit/>
          </a:bodyPr>
          <a:lstStyle/>
          <a:p>
            <a:pPr defTabSz="1066854">
              <a:lnSpc>
                <a:spcPct val="90000"/>
              </a:lnSpc>
              <a:spcAft>
                <a:spcPct val="35000"/>
              </a:spcAft>
              <a:defRPr/>
            </a:pPr>
            <a:r>
              <a:rPr lang="en-GB" sz="2400" b="1" dirty="0">
                <a:solidFill>
                  <a:srgbClr val="2D2D2D">
                    <a:hueOff val="0"/>
                    <a:satOff val="0"/>
                    <a:lumOff val="0"/>
                    <a:alphaOff val="0"/>
                  </a:srgbClr>
                </a:solidFill>
                <a:latin typeface="Calibri"/>
              </a:rPr>
              <a:t>identify</a:t>
            </a:r>
            <a:r>
              <a:rPr lang="en-GB" sz="2400" dirty="0">
                <a:solidFill>
                  <a:srgbClr val="2D2D2D">
                    <a:hueOff val="0"/>
                    <a:satOff val="0"/>
                    <a:lumOff val="0"/>
                    <a:alphaOff val="0"/>
                  </a:srgbClr>
                </a:solidFill>
                <a:latin typeface="Calibri"/>
              </a:rPr>
              <a:t> changes of culture, perceptions policies and practice;  dynamics and roles of players </a:t>
            </a:r>
            <a:endParaRPr lang="en-US" sz="2400" dirty="0">
              <a:solidFill>
                <a:srgbClr val="2D2D2D">
                  <a:hueOff val="0"/>
                  <a:satOff val="0"/>
                  <a:lumOff val="0"/>
                  <a:alphaOff val="0"/>
                </a:srgbClr>
              </a:solidFill>
              <a:latin typeface="Calibri"/>
            </a:endParaRPr>
          </a:p>
        </p:txBody>
      </p:sp>
      <p:sp>
        <p:nvSpPr>
          <p:cNvPr id="19" name="Straight Connector 18"/>
          <p:cNvSpPr/>
          <p:nvPr/>
        </p:nvSpPr>
        <p:spPr>
          <a:xfrm>
            <a:off x="10946249" y="6906224"/>
            <a:ext cx="743955"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20" name="Straight Connector 19"/>
          <p:cNvSpPr/>
          <p:nvPr/>
        </p:nvSpPr>
        <p:spPr>
          <a:xfrm rot="5400000">
            <a:off x="9365635" y="7100019"/>
            <a:ext cx="1771523" cy="138276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333714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out)">
                                      <p:cBhvr>
                                        <p:cTn id="24" dur="1000"/>
                                        <p:tgtEl>
                                          <p:spTgt spid="6"/>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32"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out)">
                                      <p:cBhvr>
                                        <p:cTn id="41" dur="1000"/>
                                        <p:tgtEl>
                                          <p:spTgt spid="7"/>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32"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circle(out)">
                                      <p:cBhvr>
                                        <p:cTn id="58" dur="1000"/>
                                        <p:tgtEl>
                                          <p:spTgt spid="8"/>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par>
                          <p:cTn id="63" fill="hold">
                            <p:stCondLst>
                              <p:cond delay="1500"/>
                            </p:stCondLst>
                            <p:childTnLst>
                              <p:par>
                                <p:cTn id="64" presetID="22" presetClass="entr" presetSubtype="8"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en-US" dirty="0"/>
              <a:t>IMPACT Observatory story</a:t>
            </a:r>
          </a:p>
        </p:txBody>
      </p:sp>
      <p:sp>
        <p:nvSpPr>
          <p:cNvPr id="2" name="Footer Placeholder 1"/>
          <p:cNvSpPr>
            <a:spLocks noGrp="1"/>
          </p:cNvSpPr>
          <p:nvPr>
            <p:ph type="ftr" sz="quarter" idx="11"/>
          </p:nvPr>
        </p:nvSpPr>
        <p:spPr/>
        <p:txBody>
          <a:bodyPr/>
          <a:lstStyle/>
          <a:p>
            <a:pPr defTabSz="914490" fontAlgn="auto">
              <a:spcBef>
                <a:spcPts val="0"/>
              </a:spcBef>
              <a:spcAft>
                <a:spcPts val="0"/>
              </a:spcAft>
              <a:defRPr/>
            </a:pPr>
            <a:r>
              <a:rPr lang="en-US" sz="1800" kern="0">
                <a:solidFill>
                  <a:sysClr val="windowText" lastClr="000000"/>
                </a:solidFill>
              </a:rPr>
              <a:t>KKJ 2019</a:t>
            </a:r>
            <a:endParaRPr lang="en-US" sz="1800" kern="0" dirty="0">
              <a:solidFill>
                <a:sysClr val="windowText" lastClr="000000"/>
              </a:solidFill>
            </a:endParaRPr>
          </a:p>
        </p:txBody>
      </p:sp>
      <p:graphicFrame>
        <p:nvGraphicFramePr>
          <p:cNvPr id="3" name="Diagram 2"/>
          <p:cNvGraphicFramePr/>
          <p:nvPr>
            <p:extLst>
              <p:ext uri="{D42A27DB-BD31-4B8C-83A1-F6EECF244321}">
                <p14:modId xmlns:p14="http://schemas.microsoft.com/office/powerpoint/2010/main" val="195953722"/>
              </p:ext>
            </p:extLst>
          </p:nvPr>
        </p:nvGraphicFramePr>
        <p:xfrm>
          <a:off x="1372876" y="4340829"/>
          <a:ext cx="14690150" cy="239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72060" y="3283302"/>
            <a:ext cx="2226250" cy="415498"/>
          </a:xfrm>
          <a:prstGeom prst="rect">
            <a:avLst/>
          </a:prstGeom>
          <a:noFill/>
        </p:spPr>
        <p:txBody>
          <a:bodyPr wrap="none" lIns="137160" tIns="68580" rIns="137160" bIns="68580" rtlCol="0">
            <a:spAutoFit/>
          </a:bodyPr>
          <a:lstStyle/>
          <a:p>
            <a:pPr defTabSz="914490" fontAlgn="auto">
              <a:spcBef>
                <a:spcPts val="0"/>
              </a:spcBef>
              <a:spcAft>
                <a:spcPts val="0"/>
              </a:spcAft>
              <a:defRPr/>
            </a:pPr>
            <a:r>
              <a:rPr lang="en-CA" b="1" kern="0" dirty="0">
                <a:ln w="10541" cmpd="sng">
                  <a:solidFill>
                    <a:srgbClr val="C00000">
                      <a:shade val="88000"/>
                      <a:satMod val="110000"/>
                    </a:srgbClr>
                  </a:solidFill>
                  <a:prstDash val="solid"/>
                </a:ln>
                <a:gradFill>
                  <a:gsLst>
                    <a:gs pos="0">
                      <a:srgbClr val="C00000">
                        <a:tint val="40000"/>
                        <a:satMod val="250000"/>
                      </a:srgbClr>
                    </a:gs>
                    <a:gs pos="9000">
                      <a:srgbClr val="C00000">
                        <a:tint val="52000"/>
                        <a:satMod val="300000"/>
                      </a:srgbClr>
                    </a:gs>
                    <a:gs pos="50000">
                      <a:srgbClr val="C00000">
                        <a:shade val="20000"/>
                        <a:satMod val="300000"/>
                      </a:srgbClr>
                    </a:gs>
                    <a:gs pos="79000">
                      <a:srgbClr val="C00000">
                        <a:tint val="52000"/>
                        <a:satMod val="300000"/>
                      </a:srgbClr>
                    </a:gs>
                    <a:gs pos="100000">
                      <a:srgbClr val="C00000">
                        <a:tint val="40000"/>
                        <a:satMod val="250000"/>
                      </a:srgbClr>
                    </a:gs>
                  </a:gsLst>
                  <a:lin ang="5400000"/>
                </a:gradFill>
              </a:rPr>
              <a:t>Ottawa Statement</a:t>
            </a:r>
            <a:endParaRPr lang="en-US" b="1" kern="0" dirty="0">
              <a:ln w="10541" cmpd="sng">
                <a:solidFill>
                  <a:srgbClr val="C00000">
                    <a:shade val="88000"/>
                    <a:satMod val="110000"/>
                  </a:srgbClr>
                </a:solidFill>
                <a:prstDash val="solid"/>
              </a:ln>
              <a:gradFill>
                <a:gsLst>
                  <a:gs pos="0">
                    <a:srgbClr val="C00000">
                      <a:tint val="40000"/>
                      <a:satMod val="250000"/>
                    </a:srgbClr>
                  </a:gs>
                  <a:gs pos="9000">
                    <a:srgbClr val="C00000">
                      <a:tint val="52000"/>
                      <a:satMod val="300000"/>
                    </a:srgbClr>
                  </a:gs>
                  <a:gs pos="50000">
                    <a:srgbClr val="C00000">
                      <a:shade val="20000"/>
                      <a:satMod val="300000"/>
                    </a:srgbClr>
                  </a:gs>
                  <a:gs pos="79000">
                    <a:srgbClr val="C00000">
                      <a:tint val="52000"/>
                      <a:satMod val="300000"/>
                    </a:srgbClr>
                  </a:gs>
                  <a:gs pos="100000">
                    <a:srgbClr val="C00000">
                      <a:tint val="40000"/>
                      <a:satMod val="250000"/>
                    </a:srgbClr>
                  </a:gs>
                </a:gsLst>
                <a:lin ang="5400000"/>
              </a:gradFill>
            </a:endParaRPr>
          </a:p>
        </p:txBody>
      </p:sp>
      <p:grpSp>
        <p:nvGrpSpPr>
          <p:cNvPr id="5" name="Group 4"/>
          <p:cNvGrpSpPr/>
          <p:nvPr/>
        </p:nvGrpSpPr>
        <p:grpSpPr>
          <a:xfrm>
            <a:off x="2716608" y="3896733"/>
            <a:ext cx="68579" cy="1210767"/>
            <a:chOff x="860624" y="2409232"/>
            <a:chExt cx="45719" cy="825115"/>
          </a:xfrm>
        </p:grpSpPr>
        <p:cxnSp>
          <p:nvCxnSpPr>
            <p:cNvPr id="6" name="Straight Connector 5"/>
            <p:cNvCxnSpPr/>
            <p:nvPr/>
          </p:nvCxnSpPr>
          <p:spPr>
            <a:xfrm flipV="1">
              <a:off x="886061" y="2432091"/>
              <a:ext cx="0" cy="802256"/>
            </a:xfrm>
            <a:prstGeom prst="line">
              <a:avLst/>
            </a:prstGeom>
          </p:spPr>
          <p:style>
            <a:lnRef idx="2">
              <a:schemeClr val="dk1"/>
            </a:lnRef>
            <a:fillRef idx="0">
              <a:schemeClr val="dk1"/>
            </a:fillRef>
            <a:effectRef idx="1">
              <a:schemeClr val="dk1"/>
            </a:effectRef>
            <a:fontRef idx="minor">
              <a:schemeClr val="tx1"/>
            </a:fontRef>
          </p:style>
        </p:cxnSp>
        <p:sp>
          <p:nvSpPr>
            <p:cNvPr id="7" name="Oval 6"/>
            <p:cNvSpPr/>
            <p:nvPr/>
          </p:nvSpPr>
          <p:spPr>
            <a:xfrm>
              <a:off x="860624" y="2409232"/>
              <a:ext cx="45719" cy="4571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defTabSz="914490" fontAlgn="auto">
                <a:spcBef>
                  <a:spcPts val="0"/>
                </a:spcBef>
                <a:spcAft>
                  <a:spcPts val="0"/>
                </a:spcAft>
                <a:defRPr/>
              </a:pPr>
              <a:endParaRPr lang="en-US" kern="0">
                <a:solidFill>
                  <a:sysClr val="windowText" lastClr="000000"/>
                </a:solidFill>
                <a:latin typeface="Calibri"/>
              </a:endParaRPr>
            </a:p>
          </p:txBody>
        </p:sp>
      </p:grpSp>
      <p:grpSp>
        <p:nvGrpSpPr>
          <p:cNvPr id="8" name="Group 7"/>
          <p:cNvGrpSpPr/>
          <p:nvPr/>
        </p:nvGrpSpPr>
        <p:grpSpPr>
          <a:xfrm>
            <a:off x="4915254" y="6013235"/>
            <a:ext cx="68579" cy="997106"/>
            <a:chOff x="2587055" y="4195482"/>
            <a:chExt cx="45719" cy="679509"/>
          </a:xfrm>
        </p:grpSpPr>
        <p:cxnSp>
          <p:nvCxnSpPr>
            <p:cNvPr id="9" name="Straight Connector 8"/>
            <p:cNvCxnSpPr/>
            <p:nvPr/>
          </p:nvCxnSpPr>
          <p:spPr>
            <a:xfrm flipV="1">
              <a:off x="2608158" y="4195482"/>
              <a:ext cx="0" cy="635272"/>
            </a:xfrm>
            <a:prstGeom prst="line">
              <a:avLst/>
            </a:prstGeom>
          </p:spPr>
          <p:style>
            <a:lnRef idx="2">
              <a:schemeClr val="dk1"/>
            </a:lnRef>
            <a:fillRef idx="0">
              <a:schemeClr val="dk1"/>
            </a:fillRef>
            <a:effectRef idx="1">
              <a:schemeClr val="dk1"/>
            </a:effectRef>
            <a:fontRef idx="minor">
              <a:schemeClr val="tx1"/>
            </a:fontRef>
          </p:style>
        </p:cxnSp>
        <p:sp>
          <p:nvSpPr>
            <p:cNvPr id="10" name="Oval 9"/>
            <p:cNvSpPr/>
            <p:nvPr/>
          </p:nvSpPr>
          <p:spPr>
            <a:xfrm>
              <a:off x="2587055" y="4829272"/>
              <a:ext cx="45719" cy="4571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defTabSz="914490" fontAlgn="auto">
                <a:spcBef>
                  <a:spcPts val="0"/>
                </a:spcBef>
                <a:spcAft>
                  <a:spcPts val="0"/>
                </a:spcAft>
                <a:defRPr/>
              </a:pPr>
              <a:endParaRPr lang="en-US" kern="0">
                <a:solidFill>
                  <a:sysClr val="windowText" lastClr="000000"/>
                </a:solidFill>
                <a:latin typeface="Calibri"/>
              </a:endParaRPr>
            </a:p>
          </p:txBody>
        </p:sp>
      </p:grpSp>
      <p:sp>
        <p:nvSpPr>
          <p:cNvPr id="11" name="TextBox 10"/>
          <p:cNvSpPr txBox="1"/>
          <p:nvPr/>
        </p:nvSpPr>
        <p:spPr>
          <a:xfrm>
            <a:off x="3608305" y="6972651"/>
            <a:ext cx="3423036" cy="692497"/>
          </a:xfrm>
          <a:prstGeom prst="rect">
            <a:avLst/>
          </a:prstGeom>
          <a:noFill/>
        </p:spPr>
        <p:txBody>
          <a:bodyPr wrap="square" lIns="137160" tIns="68580" rIns="137160" bIns="68580" rtlCol="0">
            <a:spAutoFit/>
          </a:bodyPr>
          <a:lstStyle/>
          <a:p>
            <a:pPr defTabSz="914490" fontAlgn="auto">
              <a:spcBef>
                <a:spcPts val="0"/>
              </a:spcBef>
              <a:spcAft>
                <a:spcPts val="0"/>
              </a:spcAft>
              <a:defRPr/>
            </a:pPr>
            <a:r>
              <a:rPr lang="en-CA" b="1" kern="0" dirty="0">
                <a:ln w="10541" cmpd="sng">
                  <a:solidFill>
                    <a:srgbClr val="C00000">
                      <a:shade val="88000"/>
                      <a:satMod val="110000"/>
                    </a:srgbClr>
                  </a:solidFill>
                  <a:prstDash val="solid"/>
                </a:ln>
                <a:gradFill>
                  <a:gsLst>
                    <a:gs pos="0">
                      <a:srgbClr val="C00000">
                        <a:tint val="40000"/>
                        <a:satMod val="250000"/>
                      </a:srgbClr>
                    </a:gs>
                    <a:gs pos="9000">
                      <a:srgbClr val="C00000">
                        <a:tint val="52000"/>
                        <a:satMod val="300000"/>
                      </a:srgbClr>
                    </a:gs>
                    <a:gs pos="50000">
                      <a:srgbClr val="C00000">
                        <a:shade val="20000"/>
                        <a:satMod val="300000"/>
                      </a:srgbClr>
                    </a:gs>
                    <a:gs pos="79000">
                      <a:srgbClr val="C00000">
                        <a:tint val="52000"/>
                        <a:satMod val="300000"/>
                      </a:srgbClr>
                    </a:gs>
                    <a:gs pos="100000">
                      <a:srgbClr val="C00000">
                        <a:tint val="40000"/>
                        <a:satMod val="250000"/>
                      </a:srgbClr>
                    </a:gs>
                  </a:gsLst>
                  <a:lin ang="5400000"/>
                </a:gradFill>
              </a:rPr>
              <a:t>WHO</a:t>
            </a:r>
            <a:r>
              <a:rPr lang="en-CA" kern="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defTabSz="914490" fontAlgn="auto">
              <a:spcBef>
                <a:spcPts val="0"/>
              </a:spcBef>
              <a:spcAft>
                <a:spcPts val="0"/>
              </a:spcAft>
              <a:defRPr/>
            </a:pPr>
            <a:r>
              <a:rPr lang="en-CA" kern="0" dirty="0">
                <a:solidFill>
                  <a:sysClr val="windowText" lastClr="000000"/>
                </a:solidFill>
              </a:rPr>
              <a:t>Trial registration standards</a:t>
            </a:r>
            <a:endParaRPr lang="en-US" kern="0" dirty="0">
              <a:solidFill>
                <a:sysClr val="windowText" lastClr="000000"/>
              </a:solidFill>
            </a:endParaRPr>
          </a:p>
        </p:txBody>
      </p:sp>
      <p:sp>
        <p:nvSpPr>
          <p:cNvPr id="12" name="TextBox 11"/>
          <p:cNvSpPr txBox="1"/>
          <p:nvPr/>
        </p:nvSpPr>
        <p:spPr>
          <a:xfrm>
            <a:off x="6246685" y="3351045"/>
            <a:ext cx="2564600" cy="692497"/>
          </a:xfrm>
          <a:prstGeom prst="rect">
            <a:avLst/>
          </a:prstGeom>
          <a:noFill/>
        </p:spPr>
        <p:txBody>
          <a:bodyPr wrap="square" lIns="137160" tIns="68580" rIns="137160" bIns="68580" rtlCol="0">
            <a:spAutoFit/>
          </a:bodyPr>
          <a:lstStyle/>
          <a:p>
            <a:pPr defTabSz="914490" fontAlgn="auto">
              <a:spcBef>
                <a:spcPts val="0"/>
              </a:spcBef>
              <a:spcAft>
                <a:spcPts val="0"/>
              </a:spcAft>
              <a:defRPr/>
            </a:pPr>
            <a:r>
              <a:rPr lang="en-CA" b="1" kern="0" dirty="0">
                <a:ln w="10541" cmpd="sng">
                  <a:solidFill>
                    <a:srgbClr val="C00000">
                      <a:shade val="88000"/>
                      <a:satMod val="110000"/>
                    </a:srgbClr>
                  </a:solidFill>
                  <a:prstDash val="solid"/>
                </a:ln>
                <a:gradFill>
                  <a:gsLst>
                    <a:gs pos="0">
                      <a:srgbClr val="C00000">
                        <a:tint val="40000"/>
                        <a:satMod val="250000"/>
                      </a:srgbClr>
                    </a:gs>
                    <a:gs pos="9000">
                      <a:srgbClr val="C00000">
                        <a:tint val="52000"/>
                        <a:satMod val="300000"/>
                      </a:srgbClr>
                    </a:gs>
                    <a:gs pos="50000">
                      <a:srgbClr val="C00000">
                        <a:shade val="20000"/>
                        <a:satMod val="300000"/>
                      </a:srgbClr>
                    </a:gs>
                    <a:gs pos="79000">
                      <a:srgbClr val="C00000">
                        <a:tint val="52000"/>
                        <a:satMod val="300000"/>
                      </a:srgbClr>
                    </a:gs>
                    <a:gs pos="100000">
                      <a:srgbClr val="C00000">
                        <a:tint val="40000"/>
                        <a:satMod val="250000"/>
                      </a:srgbClr>
                    </a:gs>
                  </a:gsLst>
                  <a:lin ang="5400000"/>
                </a:gradFill>
              </a:rPr>
              <a:t>PROCTOR</a:t>
            </a:r>
            <a:r>
              <a:rPr lang="en-CA" kern="0" dirty="0">
                <a:solidFill>
                  <a:sysClr val="windowText" lastClr="000000"/>
                </a:solidFill>
              </a:rPr>
              <a:t> </a:t>
            </a:r>
          </a:p>
          <a:p>
            <a:pPr defTabSz="914490" fontAlgn="auto">
              <a:spcBef>
                <a:spcPts val="0"/>
              </a:spcBef>
              <a:spcAft>
                <a:spcPts val="0"/>
              </a:spcAft>
              <a:defRPr/>
            </a:pPr>
            <a:r>
              <a:rPr lang="en-CA" kern="0" dirty="0">
                <a:solidFill>
                  <a:sysClr val="windowText" lastClr="000000"/>
                </a:solidFill>
              </a:rPr>
              <a:t>Ottawa (CIHR-IRSC)</a:t>
            </a:r>
            <a:endParaRPr lang="en-US" kern="0" dirty="0">
              <a:solidFill>
                <a:sysClr val="windowText" lastClr="000000"/>
              </a:solidFill>
            </a:endParaRPr>
          </a:p>
        </p:txBody>
      </p:sp>
      <p:grpSp>
        <p:nvGrpSpPr>
          <p:cNvPr id="13" name="Group 12"/>
          <p:cNvGrpSpPr/>
          <p:nvPr/>
        </p:nvGrpSpPr>
        <p:grpSpPr>
          <a:xfrm>
            <a:off x="7311420" y="4272993"/>
            <a:ext cx="68579" cy="834504"/>
            <a:chOff x="3778449" y="2665648"/>
            <a:chExt cx="45719" cy="568699"/>
          </a:xfrm>
        </p:grpSpPr>
        <p:cxnSp>
          <p:nvCxnSpPr>
            <p:cNvPr id="14" name="Straight Connector 13"/>
            <p:cNvCxnSpPr/>
            <p:nvPr/>
          </p:nvCxnSpPr>
          <p:spPr>
            <a:xfrm flipV="1">
              <a:off x="3799552" y="2710177"/>
              <a:ext cx="0" cy="524170"/>
            </a:xfrm>
            <a:prstGeom prst="line">
              <a:avLst/>
            </a:prstGeom>
          </p:spPr>
          <p:style>
            <a:lnRef idx="2">
              <a:schemeClr val="dk1"/>
            </a:lnRef>
            <a:fillRef idx="0">
              <a:schemeClr val="dk1"/>
            </a:fillRef>
            <a:effectRef idx="1">
              <a:schemeClr val="dk1"/>
            </a:effectRef>
            <a:fontRef idx="minor">
              <a:schemeClr val="tx1"/>
            </a:fontRef>
          </p:style>
        </p:cxnSp>
        <p:sp>
          <p:nvSpPr>
            <p:cNvPr id="15" name="Oval 14"/>
            <p:cNvSpPr/>
            <p:nvPr/>
          </p:nvSpPr>
          <p:spPr>
            <a:xfrm>
              <a:off x="3778449" y="2665648"/>
              <a:ext cx="45719" cy="4571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defTabSz="914490" fontAlgn="auto">
                <a:spcBef>
                  <a:spcPts val="0"/>
                </a:spcBef>
                <a:spcAft>
                  <a:spcPts val="0"/>
                </a:spcAft>
                <a:defRPr/>
              </a:pPr>
              <a:endParaRPr lang="en-US" kern="0">
                <a:solidFill>
                  <a:sysClr val="windowText" lastClr="000000"/>
                </a:solidFill>
                <a:latin typeface="Calibri"/>
              </a:endParaRPr>
            </a:p>
          </p:txBody>
        </p:sp>
      </p:grpSp>
      <p:sp>
        <p:nvSpPr>
          <p:cNvPr id="16" name="TextBox 15"/>
          <p:cNvSpPr txBox="1"/>
          <p:nvPr/>
        </p:nvSpPr>
        <p:spPr>
          <a:xfrm>
            <a:off x="7215345" y="7475807"/>
            <a:ext cx="5355203" cy="692497"/>
          </a:xfrm>
          <a:prstGeom prst="rect">
            <a:avLst/>
          </a:prstGeom>
          <a:noFill/>
        </p:spPr>
        <p:txBody>
          <a:bodyPr wrap="square" lIns="137160" tIns="68580" rIns="137160" bIns="68580" rtlCol="0">
            <a:spAutoFit/>
          </a:bodyPr>
          <a:lstStyle/>
          <a:p>
            <a:pPr defTabSz="914490" fontAlgn="auto">
              <a:spcBef>
                <a:spcPts val="0"/>
              </a:spcBef>
              <a:spcAft>
                <a:spcPts val="0"/>
              </a:spcAft>
              <a:defRPr/>
            </a:pPr>
            <a:r>
              <a:rPr lang="en-GB" b="1" kern="0" dirty="0">
                <a:ln w="10541" cmpd="sng">
                  <a:solidFill>
                    <a:srgbClr val="C00000">
                      <a:shade val="88000"/>
                      <a:satMod val="110000"/>
                    </a:srgbClr>
                  </a:solidFill>
                  <a:prstDash val="solid"/>
                </a:ln>
                <a:gradFill>
                  <a:gsLst>
                    <a:gs pos="0">
                      <a:srgbClr val="C00000">
                        <a:tint val="40000"/>
                        <a:satMod val="250000"/>
                      </a:srgbClr>
                    </a:gs>
                    <a:gs pos="9000">
                      <a:srgbClr val="C00000">
                        <a:tint val="52000"/>
                        <a:satMod val="300000"/>
                      </a:srgbClr>
                    </a:gs>
                    <a:gs pos="50000">
                      <a:srgbClr val="C00000">
                        <a:shade val="20000"/>
                        <a:satMod val="300000"/>
                      </a:srgbClr>
                    </a:gs>
                    <a:gs pos="79000">
                      <a:srgbClr val="C00000">
                        <a:tint val="52000"/>
                        <a:satMod val="300000"/>
                      </a:srgbClr>
                    </a:gs>
                    <a:gs pos="100000">
                      <a:srgbClr val="C00000">
                        <a:tint val="40000"/>
                        <a:satMod val="250000"/>
                      </a:srgbClr>
                    </a:gs>
                  </a:gsLst>
                  <a:lin ang="5400000"/>
                </a:gradFill>
              </a:rPr>
              <a:t>Environmental Scan of Repositories of Clinical Research Data </a:t>
            </a:r>
          </a:p>
        </p:txBody>
      </p:sp>
      <p:grpSp>
        <p:nvGrpSpPr>
          <p:cNvPr id="17" name="Group 16"/>
          <p:cNvGrpSpPr/>
          <p:nvPr/>
        </p:nvGrpSpPr>
        <p:grpSpPr>
          <a:xfrm>
            <a:off x="9649530" y="5997209"/>
            <a:ext cx="68579" cy="498552"/>
            <a:chOff x="2587055" y="4535237"/>
            <a:chExt cx="45719" cy="339754"/>
          </a:xfrm>
        </p:grpSpPr>
        <p:cxnSp>
          <p:nvCxnSpPr>
            <p:cNvPr id="18" name="Straight Connector 17"/>
            <p:cNvCxnSpPr/>
            <p:nvPr/>
          </p:nvCxnSpPr>
          <p:spPr>
            <a:xfrm flipV="1">
              <a:off x="2608158" y="4535237"/>
              <a:ext cx="0" cy="295517"/>
            </a:xfrm>
            <a:prstGeom prst="line">
              <a:avLst/>
            </a:prstGeom>
          </p:spPr>
          <p:style>
            <a:lnRef idx="2">
              <a:schemeClr val="dk1"/>
            </a:lnRef>
            <a:fillRef idx="0">
              <a:schemeClr val="dk1"/>
            </a:fillRef>
            <a:effectRef idx="1">
              <a:schemeClr val="dk1"/>
            </a:effectRef>
            <a:fontRef idx="minor">
              <a:schemeClr val="tx1"/>
            </a:fontRef>
          </p:style>
        </p:cxnSp>
        <p:sp>
          <p:nvSpPr>
            <p:cNvPr id="19" name="Oval 18"/>
            <p:cNvSpPr/>
            <p:nvPr/>
          </p:nvSpPr>
          <p:spPr>
            <a:xfrm>
              <a:off x="2587055" y="4829272"/>
              <a:ext cx="45719" cy="4571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defTabSz="914490" fontAlgn="auto">
                <a:spcBef>
                  <a:spcPts val="0"/>
                </a:spcBef>
                <a:spcAft>
                  <a:spcPts val="0"/>
                </a:spcAft>
                <a:defRPr/>
              </a:pPr>
              <a:endParaRPr lang="en-US" kern="0">
                <a:solidFill>
                  <a:sysClr val="windowText" lastClr="000000"/>
                </a:solidFill>
                <a:latin typeface="Calibri"/>
              </a:endParaRPr>
            </a:p>
          </p:txBody>
        </p:sp>
      </p:grpSp>
      <p:sp>
        <p:nvSpPr>
          <p:cNvPr id="20" name="TextBox 19"/>
          <p:cNvSpPr txBox="1"/>
          <p:nvPr/>
        </p:nvSpPr>
        <p:spPr>
          <a:xfrm>
            <a:off x="9718107" y="3144327"/>
            <a:ext cx="4934780" cy="1246495"/>
          </a:xfrm>
          <a:prstGeom prst="rect">
            <a:avLst/>
          </a:prstGeom>
          <a:noFill/>
        </p:spPr>
        <p:txBody>
          <a:bodyPr wrap="square" lIns="137160" tIns="68580" rIns="137160" bIns="68580" rtlCol="0">
            <a:spAutoFit/>
          </a:bodyPr>
          <a:lstStyle/>
          <a:p>
            <a:pPr defTabSz="914490" fontAlgn="auto">
              <a:spcBef>
                <a:spcPts val="0"/>
              </a:spcBef>
              <a:spcAft>
                <a:spcPts val="0"/>
              </a:spcAft>
              <a:defRPr/>
            </a:pPr>
            <a:r>
              <a:rPr lang="en-CA" b="1" kern="0" dirty="0">
                <a:ln w="10541" cmpd="sng">
                  <a:solidFill>
                    <a:srgbClr val="C00000">
                      <a:shade val="88000"/>
                      <a:satMod val="110000"/>
                    </a:srgbClr>
                  </a:solidFill>
                  <a:prstDash val="solid"/>
                </a:ln>
                <a:gradFill>
                  <a:gsLst>
                    <a:gs pos="0">
                      <a:srgbClr val="C00000">
                        <a:tint val="40000"/>
                        <a:satMod val="250000"/>
                      </a:srgbClr>
                    </a:gs>
                    <a:gs pos="9000">
                      <a:srgbClr val="C00000">
                        <a:tint val="52000"/>
                        <a:satMod val="300000"/>
                      </a:srgbClr>
                    </a:gs>
                    <a:gs pos="50000">
                      <a:srgbClr val="C00000">
                        <a:shade val="20000"/>
                        <a:satMod val="300000"/>
                      </a:srgbClr>
                    </a:gs>
                    <a:gs pos="79000">
                      <a:srgbClr val="C00000">
                        <a:tint val="52000"/>
                        <a:satMod val="300000"/>
                      </a:srgbClr>
                    </a:gs>
                    <a:gs pos="100000">
                      <a:srgbClr val="C00000">
                        <a:tint val="40000"/>
                        <a:satMod val="250000"/>
                      </a:srgbClr>
                    </a:gs>
                  </a:gsLst>
                  <a:lin ang="5400000"/>
                </a:gradFill>
              </a:rPr>
              <a:t>Planning Meeting IMPACT </a:t>
            </a:r>
            <a:r>
              <a:rPr lang="en-CA" kern="0" dirty="0">
                <a:solidFill>
                  <a:sysClr val="windowText" lastClr="000000"/>
                </a:solidFill>
              </a:rPr>
              <a:t>Ottawa (British High Commission, University of Ottawa, participants)</a:t>
            </a:r>
          </a:p>
          <a:p>
            <a:pPr defTabSz="914490" fontAlgn="auto">
              <a:spcBef>
                <a:spcPts val="0"/>
              </a:spcBef>
              <a:spcAft>
                <a:spcPts val="0"/>
              </a:spcAft>
              <a:defRPr/>
            </a:pPr>
            <a:endParaRPr lang="en-US" kern="0" dirty="0">
              <a:solidFill>
                <a:sysClr val="windowText" lastClr="000000"/>
              </a:solidFill>
            </a:endParaRPr>
          </a:p>
        </p:txBody>
      </p:sp>
      <p:grpSp>
        <p:nvGrpSpPr>
          <p:cNvPr id="21" name="Group 20"/>
          <p:cNvGrpSpPr/>
          <p:nvPr/>
        </p:nvGrpSpPr>
        <p:grpSpPr>
          <a:xfrm>
            <a:off x="11448672" y="4496627"/>
            <a:ext cx="68579" cy="610874"/>
            <a:chOff x="3778449" y="2665648"/>
            <a:chExt cx="45719" cy="416299"/>
          </a:xfrm>
        </p:grpSpPr>
        <p:cxnSp>
          <p:nvCxnSpPr>
            <p:cNvPr id="22" name="Straight Connector 21"/>
            <p:cNvCxnSpPr/>
            <p:nvPr/>
          </p:nvCxnSpPr>
          <p:spPr>
            <a:xfrm flipV="1">
              <a:off x="3799552" y="2710177"/>
              <a:ext cx="0" cy="371770"/>
            </a:xfrm>
            <a:prstGeom prst="line">
              <a:avLst/>
            </a:prstGeom>
          </p:spPr>
          <p:style>
            <a:lnRef idx="2">
              <a:schemeClr val="dk1"/>
            </a:lnRef>
            <a:fillRef idx="0">
              <a:schemeClr val="dk1"/>
            </a:fillRef>
            <a:effectRef idx="1">
              <a:schemeClr val="dk1"/>
            </a:effectRef>
            <a:fontRef idx="minor">
              <a:schemeClr val="tx1"/>
            </a:fontRef>
          </p:style>
        </p:cxnSp>
        <p:sp>
          <p:nvSpPr>
            <p:cNvPr id="23" name="Oval 22"/>
            <p:cNvSpPr/>
            <p:nvPr/>
          </p:nvSpPr>
          <p:spPr>
            <a:xfrm>
              <a:off x="3778449" y="2665648"/>
              <a:ext cx="45719" cy="4571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defTabSz="914490" fontAlgn="auto">
                <a:spcBef>
                  <a:spcPts val="0"/>
                </a:spcBef>
                <a:spcAft>
                  <a:spcPts val="0"/>
                </a:spcAft>
                <a:defRPr/>
              </a:pPr>
              <a:endParaRPr lang="en-US" kern="0">
                <a:solidFill>
                  <a:sysClr val="windowText" lastClr="000000"/>
                </a:solidFill>
                <a:latin typeface="Calibri"/>
              </a:endParaRPr>
            </a:p>
          </p:txBody>
        </p:sp>
      </p:grpSp>
      <p:sp>
        <p:nvSpPr>
          <p:cNvPr id="24" name="Rectangle 23"/>
          <p:cNvSpPr/>
          <p:nvPr/>
        </p:nvSpPr>
        <p:spPr>
          <a:xfrm>
            <a:off x="13223609" y="6332898"/>
            <a:ext cx="3693000" cy="692497"/>
          </a:xfrm>
          <a:prstGeom prst="rect">
            <a:avLst/>
          </a:prstGeom>
        </p:spPr>
        <p:txBody>
          <a:bodyPr wrap="square" lIns="137160" tIns="68580" rIns="137160" bIns="68580">
            <a:spAutoFit/>
          </a:bodyPr>
          <a:lstStyle/>
          <a:p>
            <a:pPr defTabSz="914490" fontAlgn="auto">
              <a:spcBef>
                <a:spcPts val="0"/>
              </a:spcBef>
              <a:spcAft>
                <a:spcPts val="0"/>
              </a:spcAft>
              <a:defRPr/>
            </a:pPr>
            <a:r>
              <a:rPr lang="en-CA" b="1" kern="0" dirty="0">
                <a:ln w="10541" cmpd="sng">
                  <a:solidFill>
                    <a:srgbClr val="C00000">
                      <a:shade val="88000"/>
                      <a:satMod val="110000"/>
                    </a:srgbClr>
                  </a:solidFill>
                  <a:prstDash val="solid"/>
                </a:ln>
                <a:gradFill>
                  <a:gsLst>
                    <a:gs pos="0">
                      <a:srgbClr val="C00000">
                        <a:tint val="40000"/>
                        <a:satMod val="250000"/>
                      </a:srgbClr>
                    </a:gs>
                    <a:gs pos="9000">
                      <a:srgbClr val="C00000">
                        <a:tint val="52000"/>
                        <a:satMod val="300000"/>
                      </a:srgbClr>
                    </a:gs>
                    <a:gs pos="50000">
                      <a:srgbClr val="C00000">
                        <a:shade val="20000"/>
                        <a:satMod val="300000"/>
                      </a:srgbClr>
                    </a:gs>
                    <a:gs pos="79000">
                      <a:srgbClr val="C00000">
                        <a:tint val="52000"/>
                        <a:satMod val="300000"/>
                      </a:srgbClr>
                    </a:gs>
                    <a:gs pos="100000">
                      <a:srgbClr val="C00000">
                        <a:tint val="40000"/>
                        <a:satMod val="250000"/>
                      </a:srgbClr>
                    </a:gs>
                  </a:gsLst>
                  <a:lin ang="5400000"/>
                </a:gradFill>
              </a:rPr>
              <a:t>IMPACT Observatory </a:t>
            </a:r>
            <a:r>
              <a:rPr lang="en-CA" kern="0" dirty="0" err="1">
                <a:solidFill>
                  <a:sysClr val="windowText" lastClr="000000"/>
                </a:solidFill>
              </a:rPr>
              <a:t>NewFelPro</a:t>
            </a:r>
            <a:r>
              <a:rPr lang="en-CA" kern="0" dirty="0">
                <a:solidFill>
                  <a:sysClr val="windowText" lastClr="000000"/>
                </a:solidFill>
              </a:rPr>
              <a:t> Fellowship</a:t>
            </a:r>
            <a:endParaRPr lang="en-US" kern="0" dirty="0">
              <a:solidFill>
                <a:sysClr val="windowText" lastClr="000000"/>
              </a:solidFill>
            </a:endParaRPr>
          </a:p>
        </p:txBody>
      </p:sp>
      <p:pic>
        <p:nvPicPr>
          <p:cNvPr id="25" name="cope logo" descr="\\NEVSERVER\Public\mama\powerpoint chicago\inde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2027" y="6686056"/>
            <a:ext cx="2729171" cy="742691"/>
          </a:xfrm>
          <a:prstGeom prst="rect">
            <a:avLst/>
          </a:prstGeom>
          <a:noFill/>
          <a:extLst>
            <a:ext uri="{909E8E84-426E-40DD-AFC4-6F175D3DCCD1}">
              <a14:hiddenFill xmlns:a14="http://schemas.microsoft.com/office/drawing/2010/main">
                <a:solidFill>
                  <a:srgbClr val="FFFFFF"/>
                </a:solidFill>
              </a14:hiddenFill>
            </a:ext>
          </a:extLst>
        </p:spPr>
      </p:pic>
      <p:pic>
        <p:nvPicPr>
          <p:cNvPr id="26" name="newfel logo" descr="D:\Nevena\Downloads\newfelpro-logotip_polozen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31653" y="7167713"/>
            <a:ext cx="3386097" cy="76555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14424702" y="6013234"/>
            <a:ext cx="68579" cy="249278"/>
            <a:chOff x="2587055" y="4705114"/>
            <a:chExt cx="45719" cy="169877"/>
          </a:xfrm>
        </p:grpSpPr>
        <p:cxnSp>
          <p:nvCxnSpPr>
            <p:cNvPr id="28" name="Straight Connector 27"/>
            <p:cNvCxnSpPr/>
            <p:nvPr/>
          </p:nvCxnSpPr>
          <p:spPr>
            <a:xfrm flipV="1">
              <a:off x="2608158" y="4705114"/>
              <a:ext cx="0" cy="125641"/>
            </a:xfrm>
            <a:prstGeom prst="line">
              <a:avLst/>
            </a:prstGeom>
          </p:spPr>
          <p:style>
            <a:lnRef idx="2">
              <a:schemeClr val="dk1"/>
            </a:lnRef>
            <a:fillRef idx="0">
              <a:schemeClr val="dk1"/>
            </a:fillRef>
            <a:effectRef idx="1">
              <a:schemeClr val="dk1"/>
            </a:effectRef>
            <a:fontRef idx="minor">
              <a:schemeClr val="tx1"/>
            </a:fontRef>
          </p:style>
        </p:cxnSp>
        <p:sp>
          <p:nvSpPr>
            <p:cNvPr id="29" name="Oval 28"/>
            <p:cNvSpPr/>
            <p:nvPr/>
          </p:nvSpPr>
          <p:spPr>
            <a:xfrm>
              <a:off x="2587055" y="4829272"/>
              <a:ext cx="45719" cy="4571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defTabSz="914490" fontAlgn="auto">
                <a:spcBef>
                  <a:spcPts val="0"/>
                </a:spcBef>
                <a:spcAft>
                  <a:spcPts val="0"/>
                </a:spcAft>
                <a:defRPr/>
              </a:pPr>
              <a:endParaRPr lang="en-US" kern="0">
                <a:solidFill>
                  <a:sysClr val="windowText" lastClr="000000"/>
                </a:solidFill>
                <a:latin typeface="Calibri"/>
              </a:endParaRPr>
            </a:p>
          </p:txBody>
        </p:sp>
      </p:grpSp>
      <p:sp>
        <p:nvSpPr>
          <p:cNvPr id="31" name="TextBox 30"/>
          <p:cNvSpPr txBox="1"/>
          <p:nvPr/>
        </p:nvSpPr>
        <p:spPr>
          <a:xfrm>
            <a:off x="231140" y="4162821"/>
            <a:ext cx="1390124" cy="369332"/>
          </a:xfrm>
          <a:prstGeom prst="rect">
            <a:avLst/>
          </a:prstGeom>
          <a:noFill/>
        </p:spPr>
        <p:txBody>
          <a:bodyPr wrap="none" rtlCol="0">
            <a:spAutoFit/>
          </a:bodyPr>
          <a:lstStyle/>
          <a:p>
            <a:pPr defTabSz="1371669" fontAlgn="auto">
              <a:spcBef>
                <a:spcPts val="0"/>
              </a:spcBef>
              <a:spcAft>
                <a:spcPts val="0"/>
              </a:spcAft>
              <a:defRPr/>
            </a:pPr>
            <a:r>
              <a:rPr lang="en-US" b="1" kern="0" dirty="0">
                <a:ln w="1905"/>
                <a:gradFill>
                  <a:gsLst>
                    <a:gs pos="0">
                      <a:srgbClr val="7F7F7F">
                        <a:shade val="20000"/>
                        <a:satMod val="200000"/>
                      </a:srgbClr>
                    </a:gs>
                    <a:gs pos="78000">
                      <a:srgbClr val="7F7F7F">
                        <a:tint val="90000"/>
                        <a:shade val="89000"/>
                        <a:satMod val="220000"/>
                      </a:srgbClr>
                    </a:gs>
                    <a:gs pos="100000">
                      <a:srgbClr val="7F7F7F">
                        <a:tint val="12000"/>
                        <a:satMod val="255000"/>
                      </a:srgbClr>
                    </a:gs>
                  </a:gsLst>
                  <a:lin ang="5400000"/>
                </a:gradFill>
                <a:effectLst>
                  <a:innerShdw blurRad="69850" dist="43180" dir="5400000">
                    <a:srgbClr val="000000">
                      <a:alpha val="65000"/>
                    </a:srgbClr>
                  </a:innerShdw>
                </a:effectLst>
              </a:rPr>
              <a:t>NY vs GSK</a:t>
            </a:r>
          </a:p>
        </p:txBody>
      </p:sp>
      <p:sp>
        <p:nvSpPr>
          <p:cNvPr id="32" name="TextBox 31"/>
          <p:cNvSpPr txBox="1"/>
          <p:nvPr/>
        </p:nvSpPr>
        <p:spPr>
          <a:xfrm>
            <a:off x="421960" y="6365973"/>
            <a:ext cx="889987" cy="369332"/>
          </a:xfrm>
          <a:prstGeom prst="rect">
            <a:avLst/>
          </a:prstGeom>
          <a:noFill/>
        </p:spPr>
        <p:txBody>
          <a:bodyPr wrap="none" rtlCol="0">
            <a:spAutoFit/>
          </a:bodyPr>
          <a:lstStyle/>
          <a:p>
            <a:pPr defTabSz="1371669" fontAlgn="auto">
              <a:spcBef>
                <a:spcPts val="0"/>
              </a:spcBef>
              <a:spcAft>
                <a:spcPts val="0"/>
              </a:spcAft>
              <a:defRPr/>
            </a:pPr>
            <a:r>
              <a:rPr lang="en-US" b="1" kern="0" dirty="0">
                <a:ln w="1905"/>
                <a:gradFill>
                  <a:gsLst>
                    <a:gs pos="0">
                      <a:srgbClr val="7F7F7F">
                        <a:shade val="20000"/>
                        <a:satMod val="200000"/>
                      </a:srgbClr>
                    </a:gs>
                    <a:gs pos="78000">
                      <a:srgbClr val="7F7F7F">
                        <a:tint val="90000"/>
                        <a:shade val="89000"/>
                        <a:satMod val="220000"/>
                      </a:srgbClr>
                    </a:gs>
                    <a:gs pos="100000">
                      <a:srgbClr val="7F7F7F">
                        <a:tint val="12000"/>
                        <a:satMod val="255000"/>
                      </a:srgbClr>
                    </a:gs>
                  </a:gsLst>
                  <a:lin ang="5400000"/>
                </a:gradFill>
                <a:effectLst>
                  <a:innerShdw blurRad="69850" dist="43180" dir="5400000">
                    <a:srgbClr val="000000">
                      <a:alpha val="65000"/>
                    </a:srgbClr>
                  </a:innerShdw>
                </a:effectLst>
              </a:rPr>
              <a:t>ICMJE</a:t>
            </a:r>
          </a:p>
        </p:txBody>
      </p:sp>
      <p:grpSp>
        <p:nvGrpSpPr>
          <p:cNvPr id="33" name="Group 32"/>
          <p:cNvGrpSpPr/>
          <p:nvPr/>
        </p:nvGrpSpPr>
        <p:grpSpPr>
          <a:xfrm rot="-2700000">
            <a:off x="1432576" y="4500183"/>
            <a:ext cx="68579" cy="699123"/>
            <a:chOff x="860624" y="2409232"/>
            <a:chExt cx="45719" cy="476439"/>
          </a:xfrm>
        </p:grpSpPr>
        <p:cxnSp>
          <p:nvCxnSpPr>
            <p:cNvPr id="34" name="Straight Connector 33"/>
            <p:cNvCxnSpPr/>
            <p:nvPr/>
          </p:nvCxnSpPr>
          <p:spPr>
            <a:xfrm flipV="1">
              <a:off x="886061" y="2432091"/>
              <a:ext cx="0" cy="453580"/>
            </a:xfrm>
            <a:prstGeom prst="line">
              <a:avLst/>
            </a:prstGeom>
          </p:spPr>
          <p:style>
            <a:lnRef idx="2">
              <a:schemeClr val="dk1"/>
            </a:lnRef>
            <a:fillRef idx="0">
              <a:schemeClr val="dk1"/>
            </a:fillRef>
            <a:effectRef idx="1">
              <a:schemeClr val="dk1"/>
            </a:effectRef>
            <a:fontRef idx="minor">
              <a:schemeClr val="tx1"/>
            </a:fontRef>
          </p:style>
        </p:cxnSp>
        <p:sp>
          <p:nvSpPr>
            <p:cNvPr id="35" name="Oval 34"/>
            <p:cNvSpPr/>
            <p:nvPr/>
          </p:nvSpPr>
          <p:spPr>
            <a:xfrm>
              <a:off x="860624" y="2409232"/>
              <a:ext cx="45719" cy="4571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defTabSz="914490" fontAlgn="auto">
                <a:spcBef>
                  <a:spcPts val="0"/>
                </a:spcBef>
                <a:spcAft>
                  <a:spcPts val="0"/>
                </a:spcAft>
                <a:defRPr/>
              </a:pPr>
              <a:endParaRPr lang="en-US" kern="0">
                <a:solidFill>
                  <a:sysClr val="windowText" lastClr="000000"/>
                </a:solidFill>
                <a:latin typeface="Calibri"/>
              </a:endParaRPr>
            </a:p>
          </p:txBody>
        </p:sp>
      </p:grpSp>
      <p:grpSp>
        <p:nvGrpSpPr>
          <p:cNvPr id="37" name="Group 36"/>
          <p:cNvGrpSpPr/>
          <p:nvPr/>
        </p:nvGrpSpPr>
        <p:grpSpPr>
          <a:xfrm rot="-8100000">
            <a:off x="1447170" y="5803632"/>
            <a:ext cx="68579" cy="699123"/>
            <a:chOff x="860624" y="2409232"/>
            <a:chExt cx="45719" cy="476439"/>
          </a:xfrm>
        </p:grpSpPr>
        <p:cxnSp>
          <p:nvCxnSpPr>
            <p:cNvPr id="38" name="Straight Connector 37"/>
            <p:cNvCxnSpPr/>
            <p:nvPr/>
          </p:nvCxnSpPr>
          <p:spPr>
            <a:xfrm flipV="1">
              <a:off x="886061" y="2432091"/>
              <a:ext cx="0" cy="453580"/>
            </a:xfrm>
            <a:prstGeom prst="line">
              <a:avLst/>
            </a:prstGeom>
          </p:spPr>
          <p:style>
            <a:lnRef idx="2">
              <a:schemeClr val="dk1"/>
            </a:lnRef>
            <a:fillRef idx="0">
              <a:schemeClr val="dk1"/>
            </a:fillRef>
            <a:effectRef idx="1">
              <a:schemeClr val="dk1"/>
            </a:effectRef>
            <a:fontRef idx="minor">
              <a:schemeClr val="tx1"/>
            </a:fontRef>
          </p:style>
        </p:cxnSp>
        <p:sp>
          <p:nvSpPr>
            <p:cNvPr id="39" name="Oval 38"/>
            <p:cNvSpPr/>
            <p:nvPr/>
          </p:nvSpPr>
          <p:spPr>
            <a:xfrm>
              <a:off x="860624" y="2409232"/>
              <a:ext cx="45719" cy="4571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defTabSz="914490" fontAlgn="auto">
                <a:spcBef>
                  <a:spcPts val="0"/>
                </a:spcBef>
                <a:spcAft>
                  <a:spcPts val="0"/>
                </a:spcAft>
                <a:defRPr/>
              </a:pPr>
              <a:endParaRPr lang="en-US" kern="0">
                <a:solidFill>
                  <a:sysClr val="windowText" lastClr="000000"/>
                </a:solidFill>
                <a:latin typeface="Calibri"/>
              </a:endParaRPr>
            </a:p>
          </p:txBody>
        </p:sp>
      </p:grpSp>
      <p:pic>
        <p:nvPicPr>
          <p:cNvPr id="40" name="Content Placeholder 4">
            <a:extLst>
              <a:ext uri="{FF2B5EF4-FFF2-40B4-BE49-F238E27FC236}">
                <a16:creationId xmlns:a16="http://schemas.microsoft.com/office/drawing/2014/main" id="{7638FEAE-E183-4E29-A6C9-6387873F54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81197" y="7301964"/>
            <a:ext cx="1569465" cy="1426190"/>
          </a:xfrm>
          <a:prstGeom prst="rect">
            <a:avLst/>
          </a:prstGeom>
        </p:spPr>
      </p:pic>
      <p:sp>
        <p:nvSpPr>
          <p:cNvPr id="36" name="Chevron 35"/>
          <p:cNvSpPr/>
          <p:nvPr/>
        </p:nvSpPr>
        <p:spPr>
          <a:xfrm>
            <a:off x="15794009" y="5010998"/>
            <a:ext cx="931891" cy="1046521"/>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hevron 40"/>
          <p:cNvSpPr/>
          <p:nvPr/>
        </p:nvSpPr>
        <p:spPr>
          <a:xfrm>
            <a:off x="16510321" y="5010997"/>
            <a:ext cx="931891" cy="1046521"/>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hevron 41"/>
          <p:cNvSpPr/>
          <p:nvPr/>
        </p:nvSpPr>
        <p:spPr>
          <a:xfrm>
            <a:off x="17165930" y="5010998"/>
            <a:ext cx="931891" cy="1046521"/>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0014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55B8BAC4-D3EC-4AB6-B001-339E3CD60290}"/>
                                            </p:graphicEl>
                                          </p:spTgt>
                                        </p:tgtEl>
                                        <p:attrNameLst>
                                          <p:attrName>style.visibility</p:attrName>
                                        </p:attrNameLst>
                                      </p:cBhvr>
                                      <p:to>
                                        <p:strVal val="visible"/>
                                      </p:to>
                                    </p:set>
                                    <p:animEffect transition="in" filter="wipe(left)">
                                      <p:cBhvr>
                                        <p:cTn id="7" dur="500"/>
                                        <p:tgtEl>
                                          <p:spTgt spid="3">
                                            <p:graphicEl>
                                              <a:dgm id="{55B8BAC4-D3EC-4AB6-B001-339E3CD60290}"/>
                                            </p:graphic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up)">
                                      <p:cBhvr>
                                        <p:cTn id="20" dur="500"/>
                                        <p:tgtEl>
                                          <p:spTgt spid="3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graphicEl>
                                              <a:dgm id="{81A8221C-13EE-48FE-A057-2FA1259E07C2}"/>
                                            </p:graphicEl>
                                          </p:spTgt>
                                        </p:tgtEl>
                                        <p:attrNameLst>
                                          <p:attrName>style.visibility</p:attrName>
                                        </p:attrNameLst>
                                      </p:cBhvr>
                                      <p:to>
                                        <p:strVal val="visible"/>
                                      </p:to>
                                    </p:set>
                                    <p:animEffect transition="in" filter="wipe(left)">
                                      <p:cBhvr>
                                        <p:cTn id="38" dur="500"/>
                                        <p:tgtEl>
                                          <p:spTgt spid="3">
                                            <p:graphicEl>
                                              <a:dgm id="{81A8221C-13EE-48FE-A057-2FA1259E07C2}"/>
                                            </p:graphicEl>
                                          </p:spTgt>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graphicEl>
                                              <a:dgm id="{2A2F5EDC-676F-4BC6-87E1-B9B45C7F58BC}"/>
                                            </p:graphicEl>
                                          </p:spTgt>
                                        </p:tgtEl>
                                        <p:attrNameLst>
                                          <p:attrName>style.visibility</p:attrName>
                                        </p:attrNameLst>
                                      </p:cBhvr>
                                      <p:to>
                                        <p:strVal val="visible"/>
                                      </p:to>
                                    </p:set>
                                    <p:animEffect transition="in" filter="wipe(left)">
                                      <p:cBhvr>
                                        <p:cTn id="51" dur="500"/>
                                        <p:tgtEl>
                                          <p:spTgt spid="3">
                                            <p:graphicEl>
                                              <a:dgm id="{2A2F5EDC-676F-4BC6-87E1-B9B45C7F58BC}"/>
                                            </p:graphicEl>
                                          </p:spTgt>
                                        </p:tgtEl>
                                      </p:cBhvr>
                                    </p:animEffec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
                                            <p:graphicEl>
                                              <a:dgm id="{C9CB1D64-9664-4AA3-824A-9A4DBFFE83E1}"/>
                                            </p:graphicEl>
                                          </p:spTgt>
                                        </p:tgtEl>
                                        <p:attrNameLst>
                                          <p:attrName>style.visibility</p:attrName>
                                        </p:attrNameLst>
                                      </p:cBhvr>
                                      <p:to>
                                        <p:strVal val="visible"/>
                                      </p:to>
                                    </p:set>
                                    <p:animEffect transition="in" filter="wipe(left)">
                                      <p:cBhvr>
                                        <p:cTn id="64" dur="500"/>
                                        <p:tgtEl>
                                          <p:spTgt spid="3">
                                            <p:graphicEl>
                                              <a:dgm id="{C9CB1D64-9664-4AA3-824A-9A4DBFFE83E1}"/>
                                            </p:graphicEl>
                                          </p:spTgt>
                                        </p:tgtEl>
                                      </p:cBhvr>
                                    </p:animEffect>
                                  </p:childTnLst>
                                </p:cTn>
                              </p:par>
                            </p:childTnLst>
                          </p:cTn>
                        </p:par>
                        <p:par>
                          <p:cTn id="65" fill="hold">
                            <p:stCondLst>
                              <p:cond delay="500"/>
                            </p:stCondLst>
                            <p:childTnLst>
                              <p:par>
                                <p:cTn id="66" presetID="22" presetClass="entr" presetSubtype="1"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up)">
                                      <p:cBhvr>
                                        <p:cTn id="68" dur="500"/>
                                        <p:tgtEl>
                                          <p:spTgt spid="17"/>
                                        </p:tgtEl>
                                      </p:cBhvr>
                                    </p:animEffec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
                                            <p:graphicEl>
                                              <a:dgm id="{EF1B6D07-F438-4409-8A27-A063367876D1}"/>
                                            </p:graphicEl>
                                          </p:spTgt>
                                        </p:tgtEl>
                                        <p:attrNameLst>
                                          <p:attrName>style.visibility</p:attrName>
                                        </p:attrNameLst>
                                      </p:cBhvr>
                                      <p:to>
                                        <p:strVal val="visible"/>
                                      </p:to>
                                    </p:set>
                                    <p:animEffect transition="in" filter="wipe(left)">
                                      <p:cBhvr>
                                        <p:cTn id="81" dur="500"/>
                                        <p:tgtEl>
                                          <p:spTgt spid="3">
                                            <p:graphicEl>
                                              <a:dgm id="{EF1B6D07-F438-4409-8A27-A063367876D1}"/>
                                            </p:graphicEl>
                                          </p:spTgt>
                                        </p:tgtEl>
                                      </p:cBhvr>
                                    </p:animEffect>
                                  </p:childTnLst>
                                </p:cTn>
                              </p:par>
                            </p:childTnLst>
                          </p:cTn>
                        </p:par>
                        <p:par>
                          <p:cTn id="82" fill="hold">
                            <p:stCondLst>
                              <p:cond delay="500"/>
                            </p:stCondLst>
                            <p:childTnLst>
                              <p:par>
                                <p:cTn id="83" presetID="22" presetClass="entr" presetSubtype="4" fill="hold"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down)">
                                      <p:cBhvr>
                                        <p:cTn id="85" dur="500"/>
                                        <p:tgtEl>
                                          <p:spTgt spid="21"/>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left)">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
                                            <p:graphicEl>
                                              <a:dgm id="{EEEA825A-7277-4453-A43F-4127AA81174B}"/>
                                            </p:graphicEl>
                                          </p:spTgt>
                                        </p:tgtEl>
                                        <p:attrNameLst>
                                          <p:attrName>style.visibility</p:attrName>
                                        </p:attrNameLst>
                                      </p:cBhvr>
                                      <p:to>
                                        <p:strVal val="visible"/>
                                      </p:to>
                                    </p:set>
                                    <p:animEffect transition="in" filter="wipe(left)">
                                      <p:cBhvr>
                                        <p:cTn id="94" dur="500"/>
                                        <p:tgtEl>
                                          <p:spTgt spid="3">
                                            <p:graphicEl>
                                              <a:dgm id="{EEEA825A-7277-4453-A43F-4127AA81174B}"/>
                                            </p:graphicEl>
                                          </p:spTgt>
                                        </p:tgtEl>
                                      </p:cBhvr>
                                    </p:animEffect>
                                  </p:childTnLst>
                                </p:cTn>
                              </p:par>
                            </p:childTnLst>
                          </p:cTn>
                        </p:par>
                        <p:par>
                          <p:cTn id="95" fill="hold">
                            <p:stCondLst>
                              <p:cond delay="500"/>
                            </p:stCondLst>
                            <p:childTnLst>
                              <p:par>
                                <p:cTn id="96" presetID="22" presetClass="entr" presetSubtype="1" fill="hold"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wipe(up)">
                                      <p:cBhvr>
                                        <p:cTn id="98" dur="500"/>
                                        <p:tgtEl>
                                          <p:spTgt spid="27"/>
                                        </p:tgtEl>
                                      </p:cBhvr>
                                    </p:animEffect>
                                  </p:childTnLst>
                                </p:cTn>
                              </p:par>
                            </p:childTnLst>
                          </p:cTn>
                        </p:par>
                        <p:par>
                          <p:cTn id="99" fill="hold">
                            <p:stCondLst>
                              <p:cond delay="100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500"/>
                                        <p:tgtEl>
                                          <p:spTgt spid="24"/>
                                        </p:tgtEl>
                                      </p:cBhvr>
                                    </p:animEffect>
                                  </p:childTnLst>
                                </p:cTn>
                              </p:par>
                            </p:childTnLst>
                          </p:cTn>
                        </p:par>
                        <p:par>
                          <p:cTn id="103" fill="hold">
                            <p:stCondLst>
                              <p:cond delay="1500"/>
                            </p:stCondLst>
                            <p:childTnLst>
                              <p:par>
                                <p:cTn id="104" presetID="10" presetClass="entr" presetSubtype="0" fill="hold" nodeType="after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wipe(left)">
                                      <p:cBhvr>
                                        <p:cTn id="111" dur="500"/>
                                        <p:tgtEl>
                                          <p:spTgt spid="36"/>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wipe(left)">
                                      <p:cBhvr>
                                        <p:cTn id="115" dur="500"/>
                                        <p:tgtEl>
                                          <p:spTgt spid="41"/>
                                        </p:tgtEl>
                                      </p:cBhvr>
                                    </p:animEffect>
                                  </p:childTnLst>
                                </p:cTn>
                              </p:par>
                            </p:childTnLst>
                          </p:cTn>
                        </p:par>
                        <p:par>
                          <p:cTn id="116" fill="hold">
                            <p:stCondLst>
                              <p:cond delay="1000"/>
                            </p:stCondLst>
                            <p:childTnLst>
                              <p:par>
                                <p:cTn id="117" presetID="22" presetClass="entr" presetSubtype="8" fill="hold" grpId="0" nodeType="after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left)">
                                      <p:cBhvr>
                                        <p:cTn id="119" dur="500"/>
                                        <p:tgtEl>
                                          <p:spTgt spid="42"/>
                                        </p:tgtEl>
                                      </p:cBhvr>
                                    </p:animEffect>
                                  </p:childTnLst>
                                </p:cTn>
                              </p:par>
                            </p:childTnLst>
                          </p:cTn>
                        </p:par>
                        <p:par>
                          <p:cTn id="120" fill="hold">
                            <p:stCondLst>
                              <p:cond delay="1500"/>
                            </p:stCondLst>
                            <p:childTnLst>
                              <p:par>
                                <p:cTn id="121" presetID="10" presetClass="entr" presetSubtype="0" fill="hold"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fade">
                                      <p:cBhvr>
                                        <p:cTn id="1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P spid="4" grpId="0" uiExpand="1"/>
      <p:bldP spid="11" grpId="0" uiExpand="1"/>
      <p:bldP spid="12" grpId="0" uiExpand="1"/>
      <p:bldP spid="16" grpId="0" uiExpand="1"/>
      <p:bldP spid="20" grpId="0" uiExpand="1"/>
      <p:bldP spid="24" grpId="0"/>
      <p:bldP spid="31" grpId="0"/>
      <p:bldP spid="32" grpId="0"/>
      <p:bldP spid="36"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IMPACT Observatory</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Aims to </a:t>
            </a:r>
            <a:endParaRPr lang="en-US" sz="4800" b="1" dirty="0"/>
          </a:p>
          <a:p>
            <a:r>
              <a:rPr lang="en-CA" sz="5400" b="1" dirty="0"/>
              <a:t>assess </a:t>
            </a:r>
            <a:r>
              <a:rPr lang="en-CA" sz="5400" dirty="0"/>
              <a:t>transition of data sharing  </a:t>
            </a:r>
          </a:p>
          <a:p>
            <a:r>
              <a:rPr lang="en-CA" sz="5400" b="1" dirty="0"/>
              <a:t>increase </a:t>
            </a:r>
          </a:p>
          <a:p>
            <a:pPr lvl="1"/>
            <a:r>
              <a:rPr lang="en-CA" sz="4500" dirty="0"/>
              <a:t>reliability of evidence</a:t>
            </a:r>
          </a:p>
          <a:p>
            <a:pPr lvl="1"/>
            <a:r>
              <a:rPr lang="en-CA" sz="4500" dirty="0"/>
              <a:t>research integrity</a:t>
            </a:r>
          </a:p>
          <a:p>
            <a:pPr lvl="1"/>
            <a:r>
              <a:rPr lang="en-CA" sz="4500" dirty="0"/>
              <a:t>quality of studies</a:t>
            </a:r>
          </a:p>
          <a:p>
            <a:r>
              <a:rPr lang="en-CA" sz="5400" b="1" dirty="0"/>
              <a:t>contribute to </a:t>
            </a:r>
          </a:p>
          <a:p>
            <a:pPr lvl="1"/>
            <a:r>
              <a:rPr lang="en-CA" sz="4500" b="1" dirty="0"/>
              <a:t>speeding</a:t>
            </a:r>
            <a:r>
              <a:rPr lang="en-CA" sz="4500" dirty="0"/>
              <a:t> knowledge creation – innovations- health interventions</a:t>
            </a:r>
          </a:p>
          <a:p>
            <a:pPr lvl="1"/>
            <a:r>
              <a:rPr lang="en-CA" sz="4500" b="1" dirty="0"/>
              <a:t>overcoming </a:t>
            </a:r>
            <a:r>
              <a:rPr lang="en-CA" sz="4500" dirty="0"/>
              <a:t>research waste</a:t>
            </a:r>
          </a:p>
          <a:p>
            <a:pPr lvl="1"/>
            <a:r>
              <a:rPr lang="en-CA" sz="4500" b="1" dirty="0"/>
              <a:t>avoiding </a:t>
            </a:r>
            <a:r>
              <a:rPr lang="en-CA" sz="4500" dirty="0"/>
              <a:t>unnecessary  &amp; harmful trials </a:t>
            </a:r>
          </a:p>
          <a:p>
            <a:pPr lvl="1"/>
            <a:r>
              <a:rPr lang="en-CA" sz="4500" b="1" dirty="0"/>
              <a:t>regaining</a:t>
            </a:r>
            <a:r>
              <a:rPr lang="en-CA" sz="4500" dirty="0"/>
              <a:t> public trust</a:t>
            </a:r>
          </a:p>
          <a:p>
            <a:r>
              <a:rPr lang="en-CA" sz="5400" b="1" dirty="0"/>
              <a:t>indicate</a:t>
            </a:r>
            <a:r>
              <a:rPr lang="en-CA" sz="5400" dirty="0"/>
              <a:t> trends – inform- impact transition</a:t>
            </a:r>
          </a:p>
          <a:p>
            <a:r>
              <a:rPr lang="en-CA" sz="5400" b="1" dirty="0">
                <a:solidFill>
                  <a:srgbClr val="FF0000"/>
                </a:solidFill>
              </a:rPr>
              <a:t>contribute to health</a:t>
            </a:r>
            <a:endParaRPr lang="en-US" sz="5400" b="1" dirty="0">
              <a:solidFill>
                <a:srgbClr val="FF0000"/>
              </a:solidFill>
            </a:endParaRPr>
          </a:p>
          <a:p>
            <a:endParaRPr lang="en-US" dirty="0"/>
          </a:p>
          <a:p>
            <a:pPr marL="0" indent="0">
              <a:buNone/>
            </a:pPr>
            <a:endParaRPr lang="en-US" dirty="0"/>
          </a:p>
        </p:txBody>
      </p:sp>
      <p:sp>
        <p:nvSpPr>
          <p:cNvPr id="5" name="Footer Placeholder 4"/>
          <p:cNvSpPr>
            <a:spLocks noGrp="1"/>
          </p:cNvSpPr>
          <p:nvPr>
            <p:ph type="ftr" sz="quarter" idx="11"/>
          </p:nvPr>
        </p:nvSpPr>
        <p:spPr/>
        <p:txBody>
          <a:bodyPr/>
          <a:lstStyle/>
          <a:p>
            <a:pPr defTabSz="1371600" fontAlgn="auto">
              <a:spcBef>
                <a:spcPts val="0"/>
              </a:spcBef>
              <a:spcAft>
                <a:spcPts val="0"/>
              </a:spcAft>
              <a:defRPr/>
            </a:pPr>
            <a:r>
              <a:rPr lang="en-CA">
                <a:solidFill>
                  <a:srgbClr val="2D2D2D">
                    <a:tint val="75000"/>
                  </a:srgbClr>
                </a:solidFill>
                <a:latin typeface="Calibri"/>
                <a:ea typeface="+mn-ea"/>
              </a:rPr>
              <a:t>KKJ 2019</a:t>
            </a:r>
            <a:endParaRPr lang="en-CA" dirty="0">
              <a:solidFill>
                <a:srgbClr val="2D2D2D">
                  <a:tint val="75000"/>
                </a:srgbClr>
              </a:solidFill>
              <a:latin typeface="Calibri"/>
              <a:ea typeface="+mn-ea"/>
            </a:endParaRPr>
          </a:p>
        </p:txBody>
      </p:sp>
    </p:spTree>
    <p:extLst>
      <p:ext uri="{BB962C8B-B14F-4D97-AF65-F5344CB8AC3E}">
        <p14:creationId xmlns:p14="http://schemas.microsoft.com/office/powerpoint/2010/main" val="4254211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500"/>
                                        <p:tgtEl>
                                          <p:spTgt spid="3">
                                            <p:txEl>
                                              <p:pRg st="7" end="7"/>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left)">
                                      <p:cBhvr>
                                        <p:cTn id="39" dur="500"/>
                                        <p:tgtEl>
                                          <p:spTgt spid="3">
                                            <p:txEl>
                                              <p:pRg st="9" end="9"/>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left)">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left)">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wipe(left)">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Changes</a:t>
            </a:r>
            <a:endParaRPr lang="en-CA" dirty="0"/>
          </a:p>
        </p:txBody>
      </p:sp>
      <p:sp>
        <p:nvSpPr>
          <p:cNvPr id="3" name="Content Placeholder 2"/>
          <p:cNvSpPr>
            <a:spLocks noGrp="1"/>
          </p:cNvSpPr>
          <p:nvPr>
            <p:ph idx="1"/>
          </p:nvPr>
        </p:nvSpPr>
        <p:spPr>
          <a:xfrm>
            <a:off x="714375" y="2181070"/>
            <a:ext cx="16459200" cy="7240250"/>
          </a:xfrm>
        </p:spPr>
        <p:txBody>
          <a:bodyPr>
            <a:normAutofit fontScale="47500" lnSpcReduction="20000"/>
          </a:bodyPr>
          <a:lstStyle/>
          <a:p>
            <a:pPr lvl="1"/>
            <a:r>
              <a:rPr lang="en-GB" b="1" dirty="0"/>
              <a:t>culture of researchers regarding </a:t>
            </a:r>
          </a:p>
          <a:p>
            <a:pPr lvl="2"/>
            <a:r>
              <a:rPr lang="en-GB" dirty="0">
                <a:solidFill>
                  <a:srgbClr val="FF0000"/>
                </a:solidFill>
              </a:rPr>
              <a:t>data sharing</a:t>
            </a:r>
          </a:p>
          <a:p>
            <a:pPr lvl="2"/>
            <a:r>
              <a:rPr lang="en-GB" dirty="0">
                <a:solidFill>
                  <a:srgbClr val="FF0000"/>
                </a:solidFill>
              </a:rPr>
              <a:t>research of existing data </a:t>
            </a:r>
          </a:p>
          <a:p>
            <a:pPr lvl="1"/>
            <a:r>
              <a:rPr lang="en-GB" b="1" dirty="0"/>
              <a:t>policies of </a:t>
            </a:r>
          </a:p>
          <a:p>
            <a:pPr lvl="2"/>
            <a:r>
              <a:rPr lang="en-GB" dirty="0">
                <a:solidFill>
                  <a:srgbClr val="FF0000"/>
                </a:solidFill>
              </a:rPr>
              <a:t>regulators </a:t>
            </a:r>
          </a:p>
          <a:p>
            <a:pPr lvl="2"/>
            <a:r>
              <a:rPr lang="en-GB" dirty="0">
                <a:solidFill>
                  <a:srgbClr val="FF0000"/>
                </a:solidFill>
              </a:rPr>
              <a:t>funders</a:t>
            </a:r>
          </a:p>
          <a:p>
            <a:pPr lvl="2"/>
            <a:r>
              <a:rPr lang="en-GB" dirty="0">
                <a:solidFill>
                  <a:srgbClr val="FF0000"/>
                </a:solidFill>
              </a:rPr>
              <a:t>journals 	</a:t>
            </a:r>
          </a:p>
          <a:p>
            <a:pPr lvl="2"/>
            <a:r>
              <a:rPr lang="en-GB" dirty="0">
                <a:solidFill>
                  <a:srgbClr val="FF0000"/>
                </a:solidFill>
              </a:rPr>
              <a:t>pharmaceutical industry (pharma)</a:t>
            </a:r>
          </a:p>
          <a:p>
            <a:pPr lvl="2"/>
            <a:r>
              <a:rPr lang="en-GB" dirty="0">
                <a:solidFill>
                  <a:srgbClr val="FF0000"/>
                </a:solidFill>
              </a:rPr>
              <a:t>academia</a:t>
            </a:r>
          </a:p>
          <a:p>
            <a:pPr lvl="1"/>
            <a:r>
              <a:rPr lang="en-GB" b="1" dirty="0"/>
              <a:t>standards</a:t>
            </a:r>
          </a:p>
          <a:p>
            <a:pPr lvl="1"/>
            <a:r>
              <a:rPr lang="en-GB" b="1" dirty="0"/>
              <a:t>initiatives and projects regarding</a:t>
            </a:r>
          </a:p>
          <a:p>
            <a:pPr lvl="2"/>
            <a:r>
              <a:rPr lang="en-GB" dirty="0">
                <a:solidFill>
                  <a:srgbClr val="FF0000"/>
                </a:solidFill>
              </a:rPr>
              <a:t>access to data </a:t>
            </a:r>
          </a:p>
          <a:p>
            <a:pPr lvl="1"/>
            <a:r>
              <a:rPr lang="en-GB" b="1" dirty="0"/>
              <a:t>data repositories </a:t>
            </a:r>
          </a:p>
          <a:p>
            <a:pPr lvl="2"/>
            <a:r>
              <a:rPr lang="en-GB" dirty="0">
                <a:solidFill>
                  <a:srgbClr val="FF0000"/>
                </a:solidFill>
              </a:rPr>
              <a:t>features</a:t>
            </a:r>
          </a:p>
          <a:p>
            <a:pPr lvl="2"/>
            <a:r>
              <a:rPr lang="en-GB" dirty="0">
                <a:solidFill>
                  <a:srgbClr val="FF0000"/>
                </a:solidFill>
              </a:rPr>
              <a:t>policies</a:t>
            </a:r>
          </a:p>
          <a:p>
            <a:pPr lvl="2"/>
            <a:r>
              <a:rPr lang="en-GB" dirty="0">
                <a:solidFill>
                  <a:srgbClr val="FF0000"/>
                </a:solidFill>
              </a:rPr>
              <a:t>standards for data accepting, curatorship and sharing</a:t>
            </a:r>
          </a:p>
          <a:p>
            <a:pPr lvl="2"/>
            <a:r>
              <a:rPr lang="en-GB" dirty="0">
                <a:solidFill>
                  <a:srgbClr val="FF0000"/>
                </a:solidFill>
              </a:rPr>
              <a:t>partnership</a:t>
            </a:r>
            <a:endParaRPr lang="en-GB" b="1" dirty="0"/>
          </a:p>
          <a:p>
            <a:pPr lvl="1"/>
            <a:r>
              <a:rPr lang="en-GB" b="1" dirty="0"/>
              <a:t>registries of repositories</a:t>
            </a:r>
          </a:p>
          <a:p>
            <a:pPr lvl="2"/>
            <a:r>
              <a:rPr lang="en-GB" dirty="0">
                <a:solidFill>
                  <a:srgbClr val="FF0000"/>
                </a:solidFill>
              </a:rPr>
              <a:t>features</a:t>
            </a:r>
          </a:p>
        </p:txBody>
      </p:sp>
      <p:sp>
        <p:nvSpPr>
          <p:cNvPr id="4" name="Footer Placeholder 3"/>
          <p:cNvSpPr>
            <a:spLocks noGrp="1"/>
          </p:cNvSpPr>
          <p:nvPr>
            <p:ph type="ftr" sz="quarter" idx="11"/>
          </p:nvPr>
        </p:nvSpPr>
        <p:spPr/>
        <p:txBody>
          <a:bodyPr/>
          <a:lstStyle/>
          <a:p>
            <a:pPr>
              <a:defRPr/>
            </a:pPr>
            <a:r>
              <a:rPr lang="en-US"/>
              <a:t>KKJ 2019</a:t>
            </a:r>
            <a:endParaRPr lang="en-US" dirty="0"/>
          </a:p>
        </p:txBody>
      </p:sp>
    </p:spTree>
    <p:extLst>
      <p:ext uri="{BB962C8B-B14F-4D97-AF65-F5344CB8AC3E}">
        <p14:creationId xmlns:p14="http://schemas.microsoft.com/office/powerpoint/2010/main" val="1226050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90AD-13C1-47B3-BB3B-839F0FD7226D}"/>
              </a:ext>
            </a:extLst>
          </p:cNvPr>
          <p:cNvSpPr>
            <a:spLocks noGrp="1"/>
          </p:cNvSpPr>
          <p:nvPr>
            <p:ph type="title"/>
          </p:nvPr>
        </p:nvSpPr>
        <p:spPr/>
        <p:txBody>
          <a:bodyPr/>
          <a:lstStyle/>
          <a:p>
            <a:r>
              <a:rPr lang="en-CA" dirty="0"/>
              <a:t>IMPACT Observatory challenges</a:t>
            </a:r>
          </a:p>
        </p:txBody>
      </p:sp>
      <p:sp>
        <p:nvSpPr>
          <p:cNvPr id="3" name="Content Placeholder 2">
            <a:extLst>
              <a:ext uri="{FF2B5EF4-FFF2-40B4-BE49-F238E27FC236}">
                <a16:creationId xmlns:a16="http://schemas.microsoft.com/office/drawing/2014/main" id="{6C258647-85FB-4473-84CC-554299303503}"/>
              </a:ext>
            </a:extLst>
          </p:cNvPr>
          <p:cNvSpPr>
            <a:spLocks noGrp="1"/>
          </p:cNvSpPr>
          <p:nvPr>
            <p:ph idx="1"/>
          </p:nvPr>
        </p:nvSpPr>
        <p:spPr/>
        <p:txBody>
          <a:bodyPr/>
          <a:lstStyle/>
          <a:p>
            <a:r>
              <a:rPr lang="en-US" dirty="0"/>
              <a:t>Complex; numerous players; their culture, actions &amp; interactions</a:t>
            </a:r>
          </a:p>
          <a:p>
            <a:r>
              <a:rPr lang="en-US" dirty="0"/>
              <a:t>Build and maintain network</a:t>
            </a:r>
          </a:p>
          <a:p>
            <a:r>
              <a:rPr lang="en-US" dirty="0"/>
              <a:t>Connect the dots</a:t>
            </a:r>
          </a:p>
        </p:txBody>
      </p:sp>
      <p:sp>
        <p:nvSpPr>
          <p:cNvPr id="4" name="Footer Placeholder 3">
            <a:extLst>
              <a:ext uri="{FF2B5EF4-FFF2-40B4-BE49-F238E27FC236}">
                <a16:creationId xmlns:a16="http://schemas.microsoft.com/office/drawing/2014/main" id="{A9F953DB-5878-4057-AC0E-CEA8FDA68AB1}"/>
              </a:ext>
            </a:extLst>
          </p:cNvPr>
          <p:cNvSpPr>
            <a:spLocks noGrp="1"/>
          </p:cNvSpPr>
          <p:nvPr>
            <p:ph type="ftr" sz="quarter" idx="11"/>
          </p:nvPr>
        </p:nvSpPr>
        <p:spPr/>
        <p:txBody>
          <a:bodyPr/>
          <a:lstStyle/>
          <a:p>
            <a:pPr>
              <a:defRPr/>
            </a:pPr>
            <a:r>
              <a:rPr lang="en-US"/>
              <a:t>KKJ 2019</a:t>
            </a:r>
            <a:endParaRPr lang="en-US" dirty="0"/>
          </a:p>
        </p:txBody>
      </p:sp>
    </p:spTree>
    <p:extLst>
      <p:ext uri="{BB962C8B-B14F-4D97-AF65-F5344CB8AC3E}">
        <p14:creationId xmlns:p14="http://schemas.microsoft.com/office/powerpoint/2010/main" val="7462821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6200000">
            <a:off x="4913259" y="5035014"/>
            <a:ext cx="3884397" cy="830997"/>
          </a:xfrm>
          <a:prstGeom prst="rect">
            <a:avLst/>
          </a:prstGeom>
          <a:noFill/>
        </p:spPr>
        <p:txBody>
          <a:bodyPr wrap="none" rtlCol="0">
            <a:spAutoFit/>
          </a:bodyPr>
          <a:lstStyle/>
          <a:p>
            <a:r>
              <a:rPr lang="en-GB" sz="4800" b="1" dirty="0">
                <a:solidFill>
                  <a:schemeClr val="accent1">
                    <a:lumMod val="75000"/>
                  </a:schemeClr>
                </a:solidFill>
              </a:rPr>
              <a:t>Researchers</a:t>
            </a:r>
            <a:endParaRPr lang="en-US" sz="4800" b="1" dirty="0"/>
          </a:p>
        </p:txBody>
      </p:sp>
      <p:sp>
        <p:nvSpPr>
          <p:cNvPr id="4" name="TextBox 3"/>
          <p:cNvSpPr txBox="1"/>
          <p:nvPr/>
        </p:nvSpPr>
        <p:spPr>
          <a:xfrm>
            <a:off x="3848463" y="8032273"/>
            <a:ext cx="3575018" cy="830997"/>
          </a:xfrm>
          <a:prstGeom prst="rect">
            <a:avLst/>
          </a:prstGeom>
          <a:noFill/>
        </p:spPr>
        <p:txBody>
          <a:bodyPr wrap="none" rtlCol="0">
            <a:spAutoFit/>
          </a:bodyPr>
          <a:lstStyle/>
          <a:p>
            <a:pPr marL="0" lvl="1"/>
            <a:r>
              <a:rPr lang="en-GB" sz="4800" b="1" dirty="0">
                <a:solidFill>
                  <a:schemeClr val="accent1">
                    <a:lumMod val="75000"/>
                  </a:schemeClr>
                </a:solidFill>
              </a:rPr>
              <a:t>Regulators </a:t>
            </a:r>
          </a:p>
        </p:txBody>
      </p:sp>
      <p:sp>
        <p:nvSpPr>
          <p:cNvPr id="5" name="TextBox 4"/>
          <p:cNvSpPr txBox="1"/>
          <p:nvPr/>
        </p:nvSpPr>
        <p:spPr>
          <a:xfrm rot="16200000">
            <a:off x="9524565" y="5282915"/>
            <a:ext cx="2616422" cy="830997"/>
          </a:xfrm>
          <a:prstGeom prst="rect">
            <a:avLst/>
          </a:prstGeom>
          <a:noFill/>
        </p:spPr>
        <p:txBody>
          <a:bodyPr wrap="none" rtlCol="0">
            <a:spAutoFit/>
          </a:bodyPr>
          <a:lstStyle/>
          <a:p>
            <a:pPr marL="0" lvl="1"/>
            <a:r>
              <a:rPr lang="en-GB" sz="4800" b="1" dirty="0">
                <a:solidFill>
                  <a:schemeClr val="accent1">
                    <a:lumMod val="75000"/>
                  </a:schemeClr>
                </a:solidFill>
              </a:rPr>
              <a:t>Funders</a:t>
            </a:r>
          </a:p>
        </p:txBody>
      </p:sp>
      <p:sp>
        <p:nvSpPr>
          <p:cNvPr id="6" name="TextBox 5"/>
          <p:cNvSpPr txBox="1"/>
          <p:nvPr/>
        </p:nvSpPr>
        <p:spPr>
          <a:xfrm>
            <a:off x="3744830" y="6456137"/>
            <a:ext cx="2754280" cy="830997"/>
          </a:xfrm>
          <a:prstGeom prst="rect">
            <a:avLst/>
          </a:prstGeom>
          <a:noFill/>
        </p:spPr>
        <p:txBody>
          <a:bodyPr wrap="none" rtlCol="0">
            <a:spAutoFit/>
          </a:bodyPr>
          <a:lstStyle/>
          <a:p>
            <a:r>
              <a:rPr lang="en-GB" sz="4800" b="1" dirty="0">
                <a:solidFill>
                  <a:schemeClr val="accent1">
                    <a:lumMod val="75000"/>
                  </a:schemeClr>
                </a:solidFill>
              </a:rPr>
              <a:t>Journals</a:t>
            </a:r>
            <a:endParaRPr lang="en-US" sz="4800" b="1" dirty="0"/>
          </a:p>
        </p:txBody>
      </p:sp>
      <p:sp>
        <p:nvSpPr>
          <p:cNvPr id="7" name="TextBox 6"/>
          <p:cNvSpPr txBox="1"/>
          <p:nvPr/>
        </p:nvSpPr>
        <p:spPr>
          <a:xfrm>
            <a:off x="11211437" y="5727580"/>
            <a:ext cx="3336170" cy="830997"/>
          </a:xfrm>
          <a:prstGeom prst="rect">
            <a:avLst/>
          </a:prstGeom>
          <a:noFill/>
        </p:spPr>
        <p:txBody>
          <a:bodyPr wrap="none" rtlCol="0">
            <a:spAutoFit/>
          </a:bodyPr>
          <a:lstStyle/>
          <a:p>
            <a:pPr marL="0" lvl="1"/>
            <a:r>
              <a:rPr lang="en-GB" sz="4800" b="1" dirty="0">
                <a:solidFill>
                  <a:schemeClr val="accent1">
                    <a:lumMod val="75000"/>
                  </a:schemeClr>
                </a:solidFill>
              </a:rPr>
              <a:t>Publishers</a:t>
            </a:r>
          </a:p>
        </p:txBody>
      </p:sp>
      <p:sp>
        <p:nvSpPr>
          <p:cNvPr id="8" name="TextBox 7"/>
          <p:cNvSpPr txBox="1"/>
          <p:nvPr/>
        </p:nvSpPr>
        <p:spPr>
          <a:xfrm>
            <a:off x="9058410" y="8726596"/>
            <a:ext cx="7343677" cy="830997"/>
          </a:xfrm>
          <a:prstGeom prst="rect">
            <a:avLst/>
          </a:prstGeom>
          <a:noFill/>
        </p:spPr>
        <p:txBody>
          <a:bodyPr wrap="none" rtlCol="0">
            <a:spAutoFit/>
          </a:bodyPr>
          <a:lstStyle/>
          <a:p>
            <a:r>
              <a:rPr lang="en-GB" sz="4800" b="1" dirty="0">
                <a:solidFill>
                  <a:schemeClr val="accent1">
                    <a:lumMod val="75000"/>
                  </a:schemeClr>
                </a:solidFill>
              </a:rPr>
              <a:t>Pharmaceutical Industry</a:t>
            </a:r>
            <a:endParaRPr lang="en-US" sz="4800" b="1" dirty="0"/>
          </a:p>
        </p:txBody>
      </p:sp>
      <p:sp>
        <p:nvSpPr>
          <p:cNvPr id="9" name="TextBox 8"/>
          <p:cNvSpPr txBox="1"/>
          <p:nvPr/>
        </p:nvSpPr>
        <p:spPr>
          <a:xfrm>
            <a:off x="11182390" y="4055269"/>
            <a:ext cx="3095719" cy="830997"/>
          </a:xfrm>
          <a:prstGeom prst="rect">
            <a:avLst/>
          </a:prstGeom>
          <a:noFill/>
        </p:spPr>
        <p:txBody>
          <a:bodyPr wrap="none" rtlCol="0">
            <a:spAutoFit/>
          </a:bodyPr>
          <a:lstStyle/>
          <a:p>
            <a:pPr marL="0" lvl="1"/>
            <a:r>
              <a:rPr lang="en-GB" sz="4800" b="1" dirty="0">
                <a:solidFill>
                  <a:schemeClr val="accent1">
                    <a:lumMod val="75000"/>
                  </a:schemeClr>
                </a:solidFill>
              </a:rPr>
              <a:t>Academia</a:t>
            </a:r>
          </a:p>
        </p:txBody>
      </p:sp>
      <p:sp>
        <p:nvSpPr>
          <p:cNvPr id="10" name="TextBox 9"/>
          <p:cNvSpPr txBox="1"/>
          <p:nvPr/>
        </p:nvSpPr>
        <p:spPr>
          <a:xfrm rot="16200000">
            <a:off x="5249568" y="5815111"/>
            <a:ext cx="6496907" cy="830997"/>
          </a:xfrm>
          <a:prstGeom prst="rect">
            <a:avLst/>
          </a:prstGeom>
          <a:noFill/>
        </p:spPr>
        <p:txBody>
          <a:bodyPr wrap="none" rtlCol="0">
            <a:spAutoFit/>
          </a:bodyPr>
          <a:lstStyle/>
          <a:p>
            <a:pPr marL="0" lvl="1"/>
            <a:r>
              <a:rPr lang="en-GB" sz="4800" b="1" dirty="0">
                <a:solidFill>
                  <a:schemeClr val="accent1">
                    <a:lumMod val="75000"/>
                  </a:schemeClr>
                </a:solidFill>
              </a:rPr>
              <a:t>Consumer Advocates</a:t>
            </a:r>
          </a:p>
        </p:txBody>
      </p:sp>
      <p:sp>
        <p:nvSpPr>
          <p:cNvPr id="11" name="TextBox 10"/>
          <p:cNvSpPr txBox="1"/>
          <p:nvPr/>
        </p:nvSpPr>
        <p:spPr>
          <a:xfrm rot="16200000">
            <a:off x="4364690" y="5143867"/>
            <a:ext cx="1931939" cy="830997"/>
          </a:xfrm>
          <a:prstGeom prst="rect">
            <a:avLst/>
          </a:prstGeom>
          <a:noFill/>
        </p:spPr>
        <p:txBody>
          <a:bodyPr wrap="none" rtlCol="0">
            <a:spAutoFit/>
          </a:bodyPr>
          <a:lstStyle/>
          <a:p>
            <a:pPr marL="0" lvl="1"/>
            <a:r>
              <a:rPr lang="en-GB" sz="4800" b="1" dirty="0">
                <a:solidFill>
                  <a:schemeClr val="accent1">
                    <a:lumMod val="75000"/>
                  </a:schemeClr>
                </a:solidFill>
              </a:rPr>
              <a:t>Media</a:t>
            </a:r>
          </a:p>
        </p:txBody>
      </p:sp>
      <p:sp>
        <p:nvSpPr>
          <p:cNvPr id="12" name="TextBox 11"/>
          <p:cNvSpPr txBox="1"/>
          <p:nvPr/>
        </p:nvSpPr>
        <p:spPr>
          <a:xfrm>
            <a:off x="10575514" y="7224554"/>
            <a:ext cx="3918060" cy="830997"/>
          </a:xfrm>
          <a:prstGeom prst="rect">
            <a:avLst/>
          </a:prstGeom>
          <a:noFill/>
        </p:spPr>
        <p:txBody>
          <a:bodyPr wrap="none" rtlCol="0">
            <a:spAutoFit/>
          </a:bodyPr>
          <a:lstStyle/>
          <a:p>
            <a:r>
              <a:rPr lang="en-GB" sz="4800" b="1" dirty="0">
                <a:solidFill>
                  <a:schemeClr val="accent1">
                    <a:lumMod val="75000"/>
                  </a:schemeClr>
                </a:solidFill>
              </a:rPr>
              <a:t>Repositories</a:t>
            </a:r>
            <a:endParaRPr lang="en-US" sz="4800" b="1" dirty="0"/>
          </a:p>
        </p:txBody>
      </p:sp>
      <p:sp>
        <p:nvSpPr>
          <p:cNvPr id="13" name="TextBox 12"/>
          <p:cNvSpPr txBox="1"/>
          <p:nvPr/>
        </p:nvSpPr>
        <p:spPr>
          <a:xfrm rot="16200000">
            <a:off x="3499228" y="5118926"/>
            <a:ext cx="2000869" cy="830997"/>
          </a:xfrm>
          <a:prstGeom prst="rect">
            <a:avLst/>
          </a:prstGeom>
          <a:noFill/>
        </p:spPr>
        <p:txBody>
          <a:bodyPr wrap="none" rtlCol="0">
            <a:spAutoFit/>
          </a:bodyPr>
          <a:lstStyle/>
          <a:p>
            <a:pPr marL="0" lvl="1"/>
            <a:r>
              <a:rPr lang="en-GB" sz="4800" b="1" dirty="0">
                <a:solidFill>
                  <a:schemeClr val="tx1">
                    <a:lumMod val="75000"/>
                    <a:lumOff val="25000"/>
                  </a:schemeClr>
                </a:solidFill>
              </a:rPr>
              <a:t>Policy</a:t>
            </a:r>
          </a:p>
        </p:txBody>
      </p:sp>
      <p:sp>
        <p:nvSpPr>
          <p:cNvPr id="14" name="TextBox 13"/>
          <p:cNvSpPr txBox="1"/>
          <p:nvPr/>
        </p:nvSpPr>
        <p:spPr>
          <a:xfrm>
            <a:off x="11211437" y="6516763"/>
            <a:ext cx="2340705" cy="830997"/>
          </a:xfrm>
          <a:prstGeom prst="rect">
            <a:avLst/>
          </a:prstGeom>
          <a:noFill/>
        </p:spPr>
        <p:txBody>
          <a:bodyPr wrap="none" rtlCol="0">
            <a:spAutoFit/>
          </a:bodyPr>
          <a:lstStyle/>
          <a:p>
            <a:pPr marL="0" lvl="1"/>
            <a:r>
              <a:rPr lang="en-GB" sz="4800" b="1" dirty="0">
                <a:solidFill>
                  <a:schemeClr val="tx1">
                    <a:lumMod val="75000"/>
                    <a:lumOff val="25000"/>
                  </a:schemeClr>
                </a:solidFill>
              </a:rPr>
              <a:t>Culture</a:t>
            </a:r>
          </a:p>
        </p:txBody>
      </p:sp>
      <p:sp>
        <p:nvSpPr>
          <p:cNvPr id="15" name="TextBox 14"/>
          <p:cNvSpPr txBox="1"/>
          <p:nvPr/>
        </p:nvSpPr>
        <p:spPr>
          <a:xfrm rot="16200000">
            <a:off x="8064730" y="5696980"/>
            <a:ext cx="4190571" cy="830997"/>
          </a:xfrm>
          <a:prstGeom prst="rect">
            <a:avLst/>
          </a:prstGeom>
          <a:noFill/>
        </p:spPr>
        <p:txBody>
          <a:bodyPr wrap="none" rtlCol="0">
            <a:spAutoFit/>
          </a:bodyPr>
          <a:lstStyle/>
          <a:p>
            <a:pPr marL="0" lvl="1"/>
            <a:r>
              <a:rPr lang="en-GB" sz="4800" b="1" dirty="0">
                <a:solidFill>
                  <a:schemeClr val="tx1">
                    <a:lumMod val="75000"/>
                    <a:lumOff val="25000"/>
                  </a:schemeClr>
                </a:solidFill>
              </a:rPr>
              <a:t>Infrastructure</a:t>
            </a:r>
          </a:p>
        </p:txBody>
      </p:sp>
      <p:sp>
        <p:nvSpPr>
          <p:cNvPr id="16" name="TextBox 15"/>
          <p:cNvSpPr txBox="1"/>
          <p:nvPr/>
        </p:nvSpPr>
        <p:spPr>
          <a:xfrm rot="16200000">
            <a:off x="4982647" y="4822726"/>
            <a:ext cx="2343911" cy="830997"/>
          </a:xfrm>
          <a:prstGeom prst="rect">
            <a:avLst/>
          </a:prstGeom>
          <a:noFill/>
        </p:spPr>
        <p:txBody>
          <a:bodyPr wrap="none" rtlCol="0">
            <a:spAutoFit/>
          </a:bodyPr>
          <a:lstStyle/>
          <a:p>
            <a:pPr marL="0" lvl="1"/>
            <a:r>
              <a:rPr lang="en-GB" sz="4800" b="1" dirty="0">
                <a:solidFill>
                  <a:schemeClr val="tx1">
                    <a:lumMod val="75000"/>
                    <a:lumOff val="25000"/>
                  </a:schemeClr>
                </a:solidFill>
              </a:rPr>
              <a:t>Access</a:t>
            </a:r>
          </a:p>
        </p:txBody>
      </p:sp>
      <p:sp>
        <p:nvSpPr>
          <p:cNvPr id="17" name="TextBox 16"/>
          <p:cNvSpPr txBox="1"/>
          <p:nvPr/>
        </p:nvSpPr>
        <p:spPr>
          <a:xfrm>
            <a:off x="8791234" y="3185468"/>
            <a:ext cx="3918060" cy="830997"/>
          </a:xfrm>
          <a:prstGeom prst="rect">
            <a:avLst/>
          </a:prstGeom>
          <a:noFill/>
        </p:spPr>
        <p:txBody>
          <a:bodyPr wrap="none" rtlCol="0">
            <a:spAutoFit/>
          </a:bodyPr>
          <a:lstStyle/>
          <a:p>
            <a:pPr marL="0" lvl="1"/>
            <a:r>
              <a:rPr lang="en-GB" sz="4800" b="1" dirty="0">
                <a:solidFill>
                  <a:schemeClr val="tx1">
                    <a:lumMod val="75000"/>
                    <a:lumOff val="25000"/>
                  </a:schemeClr>
                </a:solidFill>
              </a:rPr>
              <a:t>Preservation</a:t>
            </a:r>
          </a:p>
        </p:txBody>
      </p:sp>
      <p:sp>
        <p:nvSpPr>
          <p:cNvPr id="18" name="TextBox 17"/>
          <p:cNvSpPr txBox="1"/>
          <p:nvPr/>
        </p:nvSpPr>
        <p:spPr>
          <a:xfrm>
            <a:off x="4081332" y="7317891"/>
            <a:ext cx="3094117" cy="830997"/>
          </a:xfrm>
          <a:prstGeom prst="rect">
            <a:avLst/>
          </a:prstGeom>
          <a:noFill/>
        </p:spPr>
        <p:txBody>
          <a:bodyPr wrap="none" rtlCol="0">
            <a:spAutoFit/>
          </a:bodyPr>
          <a:lstStyle/>
          <a:p>
            <a:pPr marL="0" lvl="1"/>
            <a:r>
              <a:rPr lang="en-GB" sz="4800" b="1" dirty="0">
                <a:solidFill>
                  <a:schemeClr val="tx1">
                    <a:lumMod val="75000"/>
                    <a:lumOff val="25000"/>
                  </a:schemeClr>
                </a:solidFill>
              </a:rPr>
              <a:t>Knowhow</a:t>
            </a:r>
          </a:p>
        </p:txBody>
      </p:sp>
      <p:sp>
        <p:nvSpPr>
          <p:cNvPr id="22" name="Title 21">
            <a:extLst>
              <a:ext uri="{FF2B5EF4-FFF2-40B4-BE49-F238E27FC236}">
                <a16:creationId xmlns:a16="http://schemas.microsoft.com/office/drawing/2014/main" id="{259B26F4-C722-4EC9-B49D-E76FC14F3247}"/>
              </a:ext>
            </a:extLst>
          </p:cNvPr>
          <p:cNvSpPr>
            <a:spLocks noGrp="1"/>
          </p:cNvSpPr>
          <p:nvPr>
            <p:ph type="title"/>
          </p:nvPr>
        </p:nvSpPr>
        <p:spPr/>
        <p:txBody>
          <a:bodyPr>
            <a:normAutofit/>
          </a:bodyPr>
          <a:lstStyle/>
          <a:p>
            <a:r>
              <a:rPr lang="en-CA" dirty="0"/>
              <a:t>Issues and players</a:t>
            </a:r>
            <a:endParaRPr lang="en-CA" dirty="0">
              <a:highlight>
                <a:srgbClr val="FFFF00"/>
              </a:highlight>
            </a:endParaRPr>
          </a:p>
        </p:txBody>
      </p:sp>
      <p:sp>
        <p:nvSpPr>
          <p:cNvPr id="20" name="TextBox 19"/>
          <p:cNvSpPr txBox="1"/>
          <p:nvPr/>
        </p:nvSpPr>
        <p:spPr>
          <a:xfrm>
            <a:off x="10081810" y="8090431"/>
            <a:ext cx="5254965" cy="830997"/>
          </a:xfrm>
          <a:prstGeom prst="rect">
            <a:avLst/>
          </a:prstGeom>
          <a:noFill/>
        </p:spPr>
        <p:txBody>
          <a:bodyPr wrap="none" rtlCol="0">
            <a:spAutoFit/>
          </a:bodyPr>
          <a:lstStyle/>
          <a:p>
            <a:r>
              <a:rPr lang="en-GB" sz="4800" b="1" dirty="0">
                <a:solidFill>
                  <a:schemeClr val="accent1">
                    <a:lumMod val="75000"/>
                  </a:schemeClr>
                </a:solidFill>
              </a:rPr>
              <a:t>Decision Makers </a:t>
            </a:r>
            <a:endParaRPr lang="en-US" sz="4800" b="1" dirty="0"/>
          </a:p>
        </p:txBody>
      </p:sp>
      <p:sp>
        <p:nvSpPr>
          <p:cNvPr id="21" name="TextBox 20"/>
          <p:cNvSpPr txBox="1"/>
          <p:nvPr/>
        </p:nvSpPr>
        <p:spPr>
          <a:xfrm rot="16200000">
            <a:off x="6941986" y="5929240"/>
            <a:ext cx="4774064" cy="830997"/>
          </a:xfrm>
          <a:prstGeom prst="rect">
            <a:avLst/>
          </a:prstGeom>
          <a:noFill/>
        </p:spPr>
        <p:txBody>
          <a:bodyPr wrap="none" rtlCol="0">
            <a:spAutoFit/>
          </a:bodyPr>
          <a:lstStyle/>
          <a:p>
            <a:pPr marL="0" lvl="1"/>
            <a:r>
              <a:rPr lang="en-GB" sz="4800" b="1" dirty="0">
                <a:solidFill>
                  <a:schemeClr val="accent1">
                    <a:lumMod val="75000"/>
                  </a:schemeClr>
                </a:solidFill>
              </a:rPr>
              <a:t>Patient Groups </a:t>
            </a:r>
          </a:p>
        </p:txBody>
      </p:sp>
      <p:sp>
        <p:nvSpPr>
          <p:cNvPr id="23" name="TextBox 22"/>
          <p:cNvSpPr txBox="1"/>
          <p:nvPr/>
        </p:nvSpPr>
        <p:spPr>
          <a:xfrm>
            <a:off x="11182390" y="4903051"/>
            <a:ext cx="3198311" cy="830997"/>
          </a:xfrm>
          <a:prstGeom prst="rect">
            <a:avLst/>
          </a:prstGeom>
          <a:noFill/>
        </p:spPr>
        <p:txBody>
          <a:bodyPr wrap="none" rtlCol="0">
            <a:spAutoFit/>
          </a:bodyPr>
          <a:lstStyle/>
          <a:p>
            <a:pPr marL="0" lvl="1"/>
            <a:r>
              <a:rPr lang="en-GB" sz="4800" b="1" dirty="0">
                <a:solidFill>
                  <a:schemeClr val="tx1">
                    <a:lumMod val="75000"/>
                    <a:lumOff val="25000"/>
                  </a:schemeClr>
                </a:solidFill>
              </a:rPr>
              <a:t>Standards</a:t>
            </a:r>
          </a:p>
        </p:txBody>
      </p:sp>
      <p:sp>
        <p:nvSpPr>
          <p:cNvPr id="24" name="TextBox 23"/>
          <p:cNvSpPr txBox="1"/>
          <p:nvPr/>
        </p:nvSpPr>
        <p:spPr>
          <a:xfrm>
            <a:off x="12709293" y="3186196"/>
            <a:ext cx="3029997" cy="830997"/>
          </a:xfrm>
          <a:prstGeom prst="rect">
            <a:avLst/>
          </a:prstGeom>
          <a:noFill/>
        </p:spPr>
        <p:txBody>
          <a:bodyPr wrap="none" rtlCol="0">
            <a:spAutoFit/>
          </a:bodyPr>
          <a:lstStyle/>
          <a:p>
            <a:pPr marL="0" lvl="1"/>
            <a:r>
              <a:rPr lang="en-GB" sz="4800" b="1" dirty="0">
                <a:solidFill>
                  <a:schemeClr val="accent1">
                    <a:lumMod val="75000"/>
                  </a:schemeClr>
                </a:solidFill>
              </a:rPr>
              <a:t>Initiatives</a:t>
            </a:r>
          </a:p>
        </p:txBody>
      </p:sp>
      <p:sp>
        <p:nvSpPr>
          <p:cNvPr id="25" name="TextBox 24">
            <a:extLst>
              <a:ext uri="{FF2B5EF4-FFF2-40B4-BE49-F238E27FC236}">
                <a16:creationId xmlns:a16="http://schemas.microsoft.com/office/drawing/2014/main" id="{6FF47063-B49E-44C1-B7B4-09C098AD065A}"/>
              </a:ext>
            </a:extLst>
          </p:cNvPr>
          <p:cNvSpPr txBox="1"/>
          <p:nvPr/>
        </p:nvSpPr>
        <p:spPr>
          <a:xfrm rot="16200000">
            <a:off x="6040709" y="7640172"/>
            <a:ext cx="3268844" cy="830997"/>
          </a:xfrm>
          <a:prstGeom prst="rect">
            <a:avLst/>
          </a:prstGeom>
          <a:noFill/>
        </p:spPr>
        <p:txBody>
          <a:bodyPr wrap="none" rtlCol="0">
            <a:spAutoFit/>
          </a:bodyPr>
          <a:lstStyle/>
          <a:p>
            <a:pPr marL="0" lvl="1"/>
            <a:r>
              <a:rPr lang="en-GB" sz="4800" b="1" dirty="0">
                <a:solidFill>
                  <a:schemeClr val="tx1">
                    <a:lumMod val="75000"/>
                    <a:lumOff val="25000"/>
                  </a:schemeClr>
                </a:solidFill>
              </a:rPr>
              <a:t>Findability</a:t>
            </a:r>
          </a:p>
        </p:txBody>
      </p:sp>
      <p:sp>
        <p:nvSpPr>
          <p:cNvPr id="26" name="TextBox 25">
            <a:extLst>
              <a:ext uri="{FF2B5EF4-FFF2-40B4-BE49-F238E27FC236}">
                <a16:creationId xmlns:a16="http://schemas.microsoft.com/office/drawing/2014/main" id="{7C870688-B05A-4DB9-96E8-00FFB6ECDCA1}"/>
              </a:ext>
            </a:extLst>
          </p:cNvPr>
          <p:cNvSpPr txBox="1"/>
          <p:nvPr/>
        </p:nvSpPr>
        <p:spPr>
          <a:xfrm>
            <a:off x="3055449" y="3745921"/>
            <a:ext cx="2787943" cy="830997"/>
          </a:xfrm>
          <a:prstGeom prst="rect">
            <a:avLst/>
          </a:prstGeom>
          <a:noFill/>
        </p:spPr>
        <p:txBody>
          <a:bodyPr wrap="none" rtlCol="0">
            <a:spAutoFit/>
          </a:bodyPr>
          <a:lstStyle/>
          <a:p>
            <a:pPr marL="0" lvl="1"/>
            <a:r>
              <a:rPr lang="en-GB" sz="4800" b="1" dirty="0">
                <a:solidFill>
                  <a:schemeClr val="tx1">
                    <a:lumMod val="75000"/>
                    <a:lumOff val="25000"/>
                  </a:schemeClr>
                </a:solidFill>
              </a:rPr>
              <a:t>Citability</a:t>
            </a:r>
          </a:p>
        </p:txBody>
      </p:sp>
      <p:sp>
        <p:nvSpPr>
          <p:cNvPr id="27" name="TextBox 26">
            <a:extLst>
              <a:ext uri="{FF2B5EF4-FFF2-40B4-BE49-F238E27FC236}">
                <a16:creationId xmlns:a16="http://schemas.microsoft.com/office/drawing/2014/main" id="{27407335-F4BA-4CB2-9906-FF6FCE1545C8}"/>
              </a:ext>
            </a:extLst>
          </p:cNvPr>
          <p:cNvSpPr txBox="1"/>
          <p:nvPr/>
        </p:nvSpPr>
        <p:spPr>
          <a:xfrm rot="16200000">
            <a:off x="6128273" y="4345520"/>
            <a:ext cx="3164649" cy="830997"/>
          </a:xfrm>
          <a:prstGeom prst="rect">
            <a:avLst/>
          </a:prstGeom>
          <a:noFill/>
        </p:spPr>
        <p:txBody>
          <a:bodyPr wrap="none" rtlCol="0">
            <a:spAutoFit/>
          </a:bodyPr>
          <a:lstStyle/>
          <a:p>
            <a:pPr marL="0" lvl="1"/>
            <a:r>
              <a:rPr lang="en-GB" sz="4800" b="1" dirty="0">
                <a:solidFill>
                  <a:schemeClr val="accent1">
                    <a:lumMod val="75000"/>
                  </a:schemeClr>
                </a:solidFill>
              </a:rPr>
              <a:t>Librarians</a:t>
            </a:r>
          </a:p>
        </p:txBody>
      </p:sp>
      <p:sp>
        <p:nvSpPr>
          <p:cNvPr id="2" name="Footer Placeholder 1">
            <a:extLst>
              <a:ext uri="{FF2B5EF4-FFF2-40B4-BE49-F238E27FC236}">
                <a16:creationId xmlns:a16="http://schemas.microsoft.com/office/drawing/2014/main" id="{35BA905F-E0C3-4B95-95B1-12DEC76FB0C6}"/>
              </a:ext>
            </a:extLst>
          </p:cNvPr>
          <p:cNvSpPr>
            <a:spLocks noGrp="1"/>
          </p:cNvSpPr>
          <p:nvPr>
            <p:ph type="ftr" sz="quarter" idx="11"/>
          </p:nvPr>
        </p:nvSpPr>
        <p:spPr/>
        <p:txBody>
          <a:bodyPr/>
          <a:lstStyle/>
          <a:p>
            <a:pPr>
              <a:defRPr/>
            </a:pPr>
            <a:r>
              <a:rPr lang="en-US"/>
              <a:t>KKJ 2019</a:t>
            </a:r>
            <a:endParaRPr lang="en-US" dirty="0"/>
          </a:p>
        </p:txBody>
      </p:sp>
    </p:spTree>
    <p:extLst>
      <p:ext uri="{BB962C8B-B14F-4D97-AF65-F5344CB8AC3E}">
        <p14:creationId xmlns:p14="http://schemas.microsoft.com/office/powerpoint/2010/main" val="2538930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3500"/>
                            </p:stCondLst>
                            <p:childTnLst>
                              <p:par>
                                <p:cTn id="16" presetID="5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Scale>
                                      <p:cBhvr>
                                        <p:cTn id="18" dur="2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2000" decel="50000" fill="hold">
                                          <p:stCondLst>
                                            <p:cond delay="0"/>
                                          </p:stCondLst>
                                        </p:cTn>
                                        <p:tgtEl>
                                          <p:spTgt spid="3"/>
                                        </p:tgtEl>
                                        <p:attrNameLst>
                                          <p:attrName>ppt_x</p:attrName>
                                          <p:attrName>ppt_y</p:attrName>
                                        </p:attrNameLst>
                                      </p:cBhvr>
                                    </p:animMotion>
                                    <p:animEffect transition="in" filter="fade">
                                      <p:cBhvr>
                                        <p:cTn id="20" dur="2000"/>
                                        <p:tgtEl>
                                          <p:spTgt spid="3"/>
                                        </p:tgtEl>
                                      </p:cBhvr>
                                    </p:animEffect>
                                  </p:childTnLst>
                                </p:cTn>
                              </p:par>
                            </p:childTnLst>
                          </p:cTn>
                        </p:par>
                        <p:par>
                          <p:cTn id="21" fill="hold">
                            <p:stCondLst>
                              <p:cond delay="5500"/>
                            </p:stCondLst>
                            <p:childTnLst>
                              <p:par>
                                <p:cTn id="22" presetID="2" presetClass="entr" presetSubtype="3"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0-#ppt_h/2"/>
                                          </p:val>
                                        </p:tav>
                                        <p:tav tm="100000">
                                          <p:val>
                                            <p:strVal val="#ppt_y"/>
                                          </p:val>
                                        </p:tav>
                                      </p:tavLst>
                                    </p:anim>
                                  </p:childTnLst>
                                </p:cTn>
                              </p:par>
                            </p:childTnLst>
                          </p:cTn>
                        </p:par>
                        <p:par>
                          <p:cTn id="26" fill="hold">
                            <p:stCondLst>
                              <p:cond delay="6500"/>
                            </p:stCondLst>
                            <p:childTnLst>
                              <p:par>
                                <p:cTn id="27" presetID="47"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7500"/>
                            </p:stCondLst>
                            <p:childTnLst>
                              <p:par>
                                <p:cTn id="33" presetID="15"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2000" fill="hold"/>
                                        <p:tgtEl>
                                          <p:spTgt spid="7"/>
                                        </p:tgtEl>
                                        <p:attrNameLst>
                                          <p:attrName>ppt_w</p:attrName>
                                        </p:attrNameLst>
                                      </p:cBhvr>
                                      <p:tavLst>
                                        <p:tav tm="0">
                                          <p:val>
                                            <p:fltVal val="0"/>
                                          </p:val>
                                        </p:tav>
                                        <p:tav tm="100000">
                                          <p:val>
                                            <p:strVal val="#ppt_w"/>
                                          </p:val>
                                        </p:tav>
                                      </p:tavLst>
                                    </p:anim>
                                    <p:anim calcmode="lin" valueType="num">
                                      <p:cBhvr>
                                        <p:cTn id="36" dur="2000" fill="hold"/>
                                        <p:tgtEl>
                                          <p:spTgt spid="7"/>
                                        </p:tgtEl>
                                        <p:attrNameLst>
                                          <p:attrName>ppt_h</p:attrName>
                                        </p:attrNameLst>
                                      </p:cBhvr>
                                      <p:tavLst>
                                        <p:tav tm="0">
                                          <p:val>
                                            <p:fltVal val="0"/>
                                          </p:val>
                                        </p:tav>
                                        <p:tav tm="100000">
                                          <p:val>
                                            <p:strVal val="#ppt_h"/>
                                          </p:val>
                                        </p:tav>
                                      </p:tavLst>
                                    </p:anim>
                                    <p:anim calcmode="lin" valueType="num">
                                      <p:cBhvr>
                                        <p:cTn id="37"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8"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9500"/>
                            </p:stCondLst>
                            <p:childTnLst>
                              <p:par>
                                <p:cTn id="40" presetID="2" presetClass="entr" presetSubtype="4"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par>
                          <p:cTn id="44" fill="hold">
                            <p:stCondLst>
                              <p:cond delay="10000"/>
                            </p:stCondLst>
                            <p:childTnLst>
                              <p:par>
                                <p:cTn id="45" presetID="26"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80">
                                          <p:stCondLst>
                                            <p:cond delay="0"/>
                                          </p:stCondLst>
                                        </p:cTn>
                                        <p:tgtEl>
                                          <p:spTgt spid="6"/>
                                        </p:tgtEl>
                                      </p:cBhvr>
                                    </p:animEffect>
                                    <p:anim calcmode="lin" valueType="num">
                                      <p:cBhvr>
                                        <p:cTn id="4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gtEl>
                                      </p:cBhvr>
                                      <p:to x="100000" y="60000"/>
                                    </p:animScale>
                                    <p:animScale>
                                      <p:cBhvr>
                                        <p:cTn id="54" dur="166" decel="50000">
                                          <p:stCondLst>
                                            <p:cond delay="676"/>
                                          </p:stCondLst>
                                        </p:cTn>
                                        <p:tgtEl>
                                          <p:spTgt spid="6"/>
                                        </p:tgtEl>
                                      </p:cBhvr>
                                      <p:to x="100000" y="100000"/>
                                    </p:animScale>
                                    <p:animScale>
                                      <p:cBhvr>
                                        <p:cTn id="55" dur="26">
                                          <p:stCondLst>
                                            <p:cond delay="1312"/>
                                          </p:stCondLst>
                                        </p:cTn>
                                        <p:tgtEl>
                                          <p:spTgt spid="6"/>
                                        </p:tgtEl>
                                      </p:cBhvr>
                                      <p:to x="100000" y="80000"/>
                                    </p:animScale>
                                    <p:animScale>
                                      <p:cBhvr>
                                        <p:cTn id="56" dur="166" decel="50000">
                                          <p:stCondLst>
                                            <p:cond delay="1338"/>
                                          </p:stCondLst>
                                        </p:cTn>
                                        <p:tgtEl>
                                          <p:spTgt spid="6"/>
                                        </p:tgtEl>
                                      </p:cBhvr>
                                      <p:to x="100000" y="100000"/>
                                    </p:animScale>
                                    <p:animScale>
                                      <p:cBhvr>
                                        <p:cTn id="57" dur="26">
                                          <p:stCondLst>
                                            <p:cond delay="1642"/>
                                          </p:stCondLst>
                                        </p:cTn>
                                        <p:tgtEl>
                                          <p:spTgt spid="6"/>
                                        </p:tgtEl>
                                      </p:cBhvr>
                                      <p:to x="100000" y="90000"/>
                                    </p:animScale>
                                    <p:animScale>
                                      <p:cBhvr>
                                        <p:cTn id="58" dur="166" decel="50000">
                                          <p:stCondLst>
                                            <p:cond delay="1668"/>
                                          </p:stCondLst>
                                        </p:cTn>
                                        <p:tgtEl>
                                          <p:spTgt spid="6"/>
                                        </p:tgtEl>
                                      </p:cBhvr>
                                      <p:to x="100000" y="100000"/>
                                    </p:animScale>
                                    <p:animScale>
                                      <p:cBhvr>
                                        <p:cTn id="59" dur="26">
                                          <p:stCondLst>
                                            <p:cond delay="1808"/>
                                          </p:stCondLst>
                                        </p:cTn>
                                        <p:tgtEl>
                                          <p:spTgt spid="6"/>
                                        </p:tgtEl>
                                      </p:cBhvr>
                                      <p:to x="100000" y="95000"/>
                                    </p:animScale>
                                    <p:animScale>
                                      <p:cBhvr>
                                        <p:cTn id="60" dur="166" decel="50000">
                                          <p:stCondLst>
                                            <p:cond delay="1834"/>
                                          </p:stCondLst>
                                        </p:cTn>
                                        <p:tgtEl>
                                          <p:spTgt spid="6"/>
                                        </p:tgtEl>
                                      </p:cBhvr>
                                      <p:to x="100000" y="100000"/>
                                    </p:animScale>
                                  </p:childTnLst>
                                </p:cTn>
                              </p:par>
                            </p:childTnLst>
                          </p:cTn>
                        </p:par>
                        <p:par>
                          <p:cTn id="61" fill="hold">
                            <p:stCondLst>
                              <p:cond delay="12000"/>
                            </p:stCondLst>
                            <p:childTnLst>
                              <p:par>
                                <p:cTn id="62" presetID="2" presetClass="entr" presetSubtype="2"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1000" fill="hold"/>
                                        <p:tgtEl>
                                          <p:spTgt spid="12"/>
                                        </p:tgtEl>
                                        <p:attrNameLst>
                                          <p:attrName>ppt_x</p:attrName>
                                        </p:attrNameLst>
                                      </p:cBhvr>
                                      <p:tavLst>
                                        <p:tav tm="0">
                                          <p:val>
                                            <p:strVal val="1+#ppt_w/2"/>
                                          </p:val>
                                        </p:tav>
                                        <p:tav tm="100000">
                                          <p:val>
                                            <p:strVal val="#ppt_x"/>
                                          </p:val>
                                        </p:tav>
                                      </p:tavLst>
                                    </p:anim>
                                    <p:anim calcmode="lin" valueType="num">
                                      <p:cBhvr additive="base">
                                        <p:cTn id="65" dur="1000" fill="hold"/>
                                        <p:tgtEl>
                                          <p:spTgt spid="12"/>
                                        </p:tgtEl>
                                        <p:attrNameLst>
                                          <p:attrName>ppt_y</p:attrName>
                                        </p:attrNameLst>
                                      </p:cBhvr>
                                      <p:tavLst>
                                        <p:tav tm="0">
                                          <p:val>
                                            <p:strVal val="#ppt_y"/>
                                          </p:val>
                                        </p:tav>
                                        <p:tav tm="100000">
                                          <p:val>
                                            <p:strVal val="#ppt_y"/>
                                          </p:val>
                                        </p:tav>
                                      </p:tavLst>
                                    </p:anim>
                                  </p:childTnLst>
                                </p:cTn>
                              </p:par>
                            </p:childTnLst>
                          </p:cTn>
                        </p:par>
                        <p:par>
                          <p:cTn id="66" fill="hold">
                            <p:stCondLst>
                              <p:cond delay="13000"/>
                            </p:stCondLst>
                            <p:childTnLst>
                              <p:par>
                                <p:cTn id="67" presetID="38" presetClass="entr" presetSubtype="0" accel="50000" fill="hold" grpId="0" nodeType="afterEffect">
                                  <p:stCondLst>
                                    <p:cond delay="0"/>
                                  </p:stCondLst>
                                  <p:iterate type="lt">
                                    <p:tmPct val="50000"/>
                                  </p:iterate>
                                  <p:childTnLst>
                                    <p:set>
                                      <p:cBhvr>
                                        <p:cTn id="68" dur="1" fill="hold">
                                          <p:stCondLst>
                                            <p:cond delay="0"/>
                                          </p:stCondLst>
                                        </p:cTn>
                                        <p:tgtEl>
                                          <p:spTgt spid="11"/>
                                        </p:tgtEl>
                                        <p:attrNameLst>
                                          <p:attrName>style.visibility</p:attrName>
                                        </p:attrNameLst>
                                      </p:cBhvr>
                                      <p:to>
                                        <p:strVal val="visible"/>
                                      </p:to>
                                    </p:set>
                                    <p:set>
                                      <p:cBhvr>
                                        <p:cTn id="69" dur="455" fill="hold">
                                          <p:stCondLst>
                                            <p:cond delay="0"/>
                                          </p:stCondLst>
                                        </p:cTn>
                                        <p:tgtEl>
                                          <p:spTgt spid="11"/>
                                        </p:tgtEl>
                                        <p:attrNameLst>
                                          <p:attrName>style.rotation</p:attrName>
                                        </p:attrNameLst>
                                      </p:cBhvr>
                                      <p:to>
                                        <p:strVal val="-45.0"/>
                                      </p:to>
                                    </p:set>
                                    <p:anim calcmode="lin" valueType="num">
                                      <p:cBhvr>
                                        <p:cTn id="70"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71"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72"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73"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par>
                          <p:cTn id="74" fill="hold">
                            <p:stCondLst>
                              <p:cond delay="16000"/>
                            </p:stCondLst>
                            <p:childTnLst>
                              <p:par>
                                <p:cTn id="75" presetID="2" presetClass="entr" presetSubtype="12"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2000" fill="hold"/>
                                        <p:tgtEl>
                                          <p:spTgt spid="20"/>
                                        </p:tgtEl>
                                        <p:attrNameLst>
                                          <p:attrName>ppt_x</p:attrName>
                                        </p:attrNameLst>
                                      </p:cBhvr>
                                      <p:tavLst>
                                        <p:tav tm="0">
                                          <p:val>
                                            <p:strVal val="0-#ppt_w/2"/>
                                          </p:val>
                                        </p:tav>
                                        <p:tav tm="100000">
                                          <p:val>
                                            <p:strVal val="#ppt_x"/>
                                          </p:val>
                                        </p:tav>
                                      </p:tavLst>
                                    </p:anim>
                                    <p:anim calcmode="lin" valueType="num">
                                      <p:cBhvr additive="base">
                                        <p:cTn id="78" dur="2000" fill="hold"/>
                                        <p:tgtEl>
                                          <p:spTgt spid="20"/>
                                        </p:tgtEl>
                                        <p:attrNameLst>
                                          <p:attrName>ppt_y</p:attrName>
                                        </p:attrNameLst>
                                      </p:cBhvr>
                                      <p:tavLst>
                                        <p:tav tm="0">
                                          <p:val>
                                            <p:strVal val="1+#ppt_h/2"/>
                                          </p:val>
                                        </p:tav>
                                        <p:tav tm="100000">
                                          <p:val>
                                            <p:strVal val="#ppt_y"/>
                                          </p:val>
                                        </p:tav>
                                      </p:tavLst>
                                    </p:anim>
                                  </p:childTnLst>
                                </p:cTn>
                              </p:par>
                            </p:childTnLst>
                          </p:cTn>
                        </p:par>
                        <p:par>
                          <p:cTn id="79" fill="hold">
                            <p:stCondLst>
                              <p:cond delay="18000"/>
                            </p:stCondLst>
                            <p:childTnLst>
                              <p:par>
                                <p:cTn id="80" presetID="15" presetClass="entr" presetSubtype="0"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2000" fill="hold"/>
                                        <p:tgtEl>
                                          <p:spTgt spid="24"/>
                                        </p:tgtEl>
                                        <p:attrNameLst>
                                          <p:attrName>ppt_w</p:attrName>
                                        </p:attrNameLst>
                                      </p:cBhvr>
                                      <p:tavLst>
                                        <p:tav tm="0">
                                          <p:val>
                                            <p:fltVal val="0"/>
                                          </p:val>
                                        </p:tav>
                                        <p:tav tm="100000">
                                          <p:val>
                                            <p:strVal val="#ppt_w"/>
                                          </p:val>
                                        </p:tav>
                                      </p:tavLst>
                                    </p:anim>
                                    <p:anim calcmode="lin" valueType="num">
                                      <p:cBhvr>
                                        <p:cTn id="83" dur="2000" fill="hold"/>
                                        <p:tgtEl>
                                          <p:spTgt spid="24"/>
                                        </p:tgtEl>
                                        <p:attrNameLst>
                                          <p:attrName>ppt_h</p:attrName>
                                        </p:attrNameLst>
                                      </p:cBhvr>
                                      <p:tavLst>
                                        <p:tav tm="0">
                                          <p:val>
                                            <p:fltVal val="0"/>
                                          </p:val>
                                        </p:tav>
                                        <p:tav tm="100000">
                                          <p:val>
                                            <p:strVal val="#ppt_h"/>
                                          </p:val>
                                        </p:tav>
                                      </p:tavLst>
                                    </p:anim>
                                    <p:anim calcmode="lin" valueType="num">
                                      <p:cBhvr>
                                        <p:cTn id="84" dur="2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85" dur="2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86" fill="hold">
                            <p:stCondLst>
                              <p:cond delay="20000"/>
                            </p:stCondLst>
                            <p:childTnLst>
                              <p:par>
                                <p:cTn id="87" presetID="15"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2000" fill="hold"/>
                                        <p:tgtEl>
                                          <p:spTgt spid="21"/>
                                        </p:tgtEl>
                                        <p:attrNameLst>
                                          <p:attrName>ppt_w</p:attrName>
                                        </p:attrNameLst>
                                      </p:cBhvr>
                                      <p:tavLst>
                                        <p:tav tm="0">
                                          <p:val>
                                            <p:fltVal val="0"/>
                                          </p:val>
                                        </p:tav>
                                        <p:tav tm="100000">
                                          <p:val>
                                            <p:strVal val="#ppt_w"/>
                                          </p:val>
                                        </p:tav>
                                      </p:tavLst>
                                    </p:anim>
                                    <p:anim calcmode="lin" valueType="num">
                                      <p:cBhvr>
                                        <p:cTn id="90" dur="2000" fill="hold"/>
                                        <p:tgtEl>
                                          <p:spTgt spid="21"/>
                                        </p:tgtEl>
                                        <p:attrNameLst>
                                          <p:attrName>ppt_h</p:attrName>
                                        </p:attrNameLst>
                                      </p:cBhvr>
                                      <p:tavLst>
                                        <p:tav tm="0">
                                          <p:val>
                                            <p:fltVal val="0"/>
                                          </p:val>
                                        </p:tav>
                                        <p:tav tm="100000">
                                          <p:val>
                                            <p:strVal val="#ppt_h"/>
                                          </p:val>
                                        </p:tav>
                                      </p:tavLst>
                                    </p:anim>
                                    <p:anim calcmode="lin" valueType="num">
                                      <p:cBhvr>
                                        <p:cTn id="91" dur="2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92" dur="2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ppt_x"/>
                                          </p:val>
                                        </p:tav>
                                        <p:tav tm="100000">
                                          <p:val>
                                            <p:strVal val="#ppt_x"/>
                                          </p:val>
                                        </p:tav>
                                      </p:tavLst>
                                    </p:anim>
                                    <p:anim calcmode="lin" valueType="num">
                                      <p:cBhvr additive="base">
                                        <p:cTn id="9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1000"/>
                                        <p:tgtEl>
                                          <p:spTgt spid="13"/>
                                        </p:tgtEl>
                                      </p:cBhvr>
                                    </p:animEffect>
                                    <p:anim calcmode="lin" valueType="num">
                                      <p:cBhvr>
                                        <p:cTn id="104" dur="1000" fill="hold"/>
                                        <p:tgtEl>
                                          <p:spTgt spid="13"/>
                                        </p:tgtEl>
                                        <p:attrNameLst>
                                          <p:attrName>ppt_x</p:attrName>
                                        </p:attrNameLst>
                                      </p:cBhvr>
                                      <p:tavLst>
                                        <p:tav tm="0">
                                          <p:val>
                                            <p:strVal val="#ppt_x"/>
                                          </p:val>
                                        </p:tav>
                                        <p:tav tm="100000">
                                          <p:val>
                                            <p:strVal val="#ppt_x"/>
                                          </p:val>
                                        </p:tav>
                                      </p:tavLst>
                                    </p:anim>
                                    <p:anim calcmode="lin" valueType="num">
                                      <p:cBhvr>
                                        <p:cTn id="105" dur="1000" fill="hold"/>
                                        <p:tgtEl>
                                          <p:spTgt spid="13"/>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15" presetClass="entr" presetSubtype="0"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p:cTn id="109" dur="1000" fill="hold"/>
                                        <p:tgtEl>
                                          <p:spTgt spid="14"/>
                                        </p:tgtEl>
                                        <p:attrNameLst>
                                          <p:attrName>ppt_w</p:attrName>
                                        </p:attrNameLst>
                                      </p:cBhvr>
                                      <p:tavLst>
                                        <p:tav tm="0">
                                          <p:val>
                                            <p:fltVal val="0"/>
                                          </p:val>
                                        </p:tav>
                                        <p:tav tm="100000">
                                          <p:val>
                                            <p:strVal val="#ppt_w"/>
                                          </p:val>
                                        </p:tav>
                                      </p:tavLst>
                                    </p:anim>
                                    <p:anim calcmode="lin" valueType="num">
                                      <p:cBhvr>
                                        <p:cTn id="110" dur="1000" fill="hold"/>
                                        <p:tgtEl>
                                          <p:spTgt spid="14"/>
                                        </p:tgtEl>
                                        <p:attrNameLst>
                                          <p:attrName>ppt_h</p:attrName>
                                        </p:attrNameLst>
                                      </p:cBhvr>
                                      <p:tavLst>
                                        <p:tav tm="0">
                                          <p:val>
                                            <p:fltVal val="0"/>
                                          </p:val>
                                        </p:tav>
                                        <p:tav tm="100000">
                                          <p:val>
                                            <p:strVal val="#ppt_h"/>
                                          </p:val>
                                        </p:tav>
                                      </p:tavLst>
                                    </p:anim>
                                    <p:anim calcmode="lin" valueType="num">
                                      <p:cBhvr>
                                        <p:cTn id="111"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12"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13" fill="hold">
                            <p:stCondLst>
                              <p:cond delay="2000"/>
                            </p:stCondLst>
                            <p:childTnLst>
                              <p:par>
                                <p:cTn id="114" presetID="22" presetClass="entr" presetSubtype="4" fill="hold" grpId="0" nodeType="after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wipe(down)">
                                      <p:cBhvr>
                                        <p:cTn id="116" dur="1000"/>
                                        <p:tgtEl>
                                          <p:spTgt spid="15"/>
                                        </p:tgtEl>
                                      </p:cBhvr>
                                    </p:animEffect>
                                  </p:childTnLst>
                                </p:cTn>
                              </p:par>
                            </p:childTnLst>
                          </p:cTn>
                        </p:par>
                        <p:par>
                          <p:cTn id="117" fill="hold">
                            <p:stCondLst>
                              <p:cond delay="3000"/>
                            </p:stCondLst>
                            <p:childTnLst>
                              <p:par>
                                <p:cTn id="118" presetID="2" presetClass="entr" presetSubtype="9"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 calcmode="lin" valueType="num">
                                      <p:cBhvr additive="base">
                                        <p:cTn id="120" dur="1000" fill="hold"/>
                                        <p:tgtEl>
                                          <p:spTgt spid="16"/>
                                        </p:tgtEl>
                                        <p:attrNameLst>
                                          <p:attrName>ppt_x</p:attrName>
                                        </p:attrNameLst>
                                      </p:cBhvr>
                                      <p:tavLst>
                                        <p:tav tm="0">
                                          <p:val>
                                            <p:strVal val="0-#ppt_w/2"/>
                                          </p:val>
                                        </p:tav>
                                        <p:tav tm="100000">
                                          <p:val>
                                            <p:strVal val="#ppt_x"/>
                                          </p:val>
                                        </p:tav>
                                      </p:tavLst>
                                    </p:anim>
                                    <p:anim calcmode="lin" valueType="num">
                                      <p:cBhvr additive="base">
                                        <p:cTn id="121" dur="1000" fill="hold"/>
                                        <p:tgtEl>
                                          <p:spTgt spid="16"/>
                                        </p:tgtEl>
                                        <p:attrNameLst>
                                          <p:attrName>ppt_y</p:attrName>
                                        </p:attrNameLst>
                                      </p:cBhvr>
                                      <p:tavLst>
                                        <p:tav tm="0">
                                          <p:val>
                                            <p:strVal val="0-#ppt_h/2"/>
                                          </p:val>
                                        </p:tav>
                                        <p:tav tm="100000">
                                          <p:val>
                                            <p:strVal val="#ppt_y"/>
                                          </p:val>
                                        </p:tav>
                                      </p:tavLst>
                                    </p:anim>
                                  </p:childTnLst>
                                </p:cTn>
                              </p:par>
                            </p:childTnLst>
                          </p:cTn>
                        </p:par>
                        <p:par>
                          <p:cTn id="122" fill="hold">
                            <p:stCondLst>
                              <p:cond delay="4000"/>
                            </p:stCondLst>
                            <p:childTnLst>
                              <p:par>
                                <p:cTn id="123" presetID="2" presetClass="entr" presetSubtype="3" fill="hold" grpId="0" nodeType="after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1000" fill="hold"/>
                                        <p:tgtEl>
                                          <p:spTgt spid="17"/>
                                        </p:tgtEl>
                                        <p:attrNameLst>
                                          <p:attrName>ppt_x</p:attrName>
                                        </p:attrNameLst>
                                      </p:cBhvr>
                                      <p:tavLst>
                                        <p:tav tm="0">
                                          <p:val>
                                            <p:strVal val="1+#ppt_w/2"/>
                                          </p:val>
                                        </p:tav>
                                        <p:tav tm="100000">
                                          <p:val>
                                            <p:strVal val="#ppt_x"/>
                                          </p:val>
                                        </p:tav>
                                      </p:tavLst>
                                    </p:anim>
                                    <p:anim calcmode="lin" valueType="num">
                                      <p:cBhvr additive="base">
                                        <p:cTn id="126" dur="1000" fill="hold"/>
                                        <p:tgtEl>
                                          <p:spTgt spid="17"/>
                                        </p:tgtEl>
                                        <p:attrNameLst>
                                          <p:attrName>ppt_y</p:attrName>
                                        </p:attrNameLst>
                                      </p:cBhvr>
                                      <p:tavLst>
                                        <p:tav tm="0">
                                          <p:val>
                                            <p:strVal val="0-#ppt_h/2"/>
                                          </p:val>
                                        </p:tav>
                                        <p:tav tm="100000">
                                          <p:val>
                                            <p:strVal val="#ppt_y"/>
                                          </p:val>
                                        </p:tav>
                                      </p:tavLst>
                                    </p:anim>
                                  </p:childTnLst>
                                </p:cTn>
                              </p:par>
                            </p:childTnLst>
                          </p:cTn>
                        </p:par>
                        <p:par>
                          <p:cTn id="127" fill="hold">
                            <p:stCondLst>
                              <p:cond delay="5000"/>
                            </p:stCondLst>
                            <p:childTnLst>
                              <p:par>
                                <p:cTn id="128" presetID="56" presetClass="entr" presetSubtype="0" fill="hold" grpId="0" nodeType="afterEffect">
                                  <p:stCondLst>
                                    <p:cond delay="0"/>
                                  </p:stCondLst>
                                  <p:iterate type="lt">
                                    <p:tmPct val="10000"/>
                                  </p:iterate>
                                  <p:childTnLst>
                                    <p:set>
                                      <p:cBhvr>
                                        <p:cTn id="129" dur="1" fill="hold">
                                          <p:stCondLst>
                                            <p:cond delay="0"/>
                                          </p:stCondLst>
                                        </p:cTn>
                                        <p:tgtEl>
                                          <p:spTgt spid="18"/>
                                        </p:tgtEl>
                                        <p:attrNameLst>
                                          <p:attrName>style.visibility</p:attrName>
                                        </p:attrNameLst>
                                      </p:cBhvr>
                                      <p:to>
                                        <p:strVal val="visible"/>
                                      </p:to>
                                    </p:set>
                                    <p:anim by="(-#ppt_w*2)" calcmode="lin" valueType="num">
                                      <p:cBhvr rctx="PPT">
                                        <p:cTn id="130" dur="500" autoRev="1" fill="hold">
                                          <p:stCondLst>
                                            <p:cond delay="0"/>
                                          </p:stCondLst>
                                        </p:cTn>
                                        <p:tgtEl>
                                          <p:spTgt spid="18"/>
                                        </p:tgtEl>
                                        <p:attrNameLst>
                                          <p:attrName>ppt_w</p:attrName>
                                        </p:attrNameLst>
                                      </p:cBhvr>
                                    </p:anim>
                                    <p:anim by="(#ppt_w*0.50)" calcmode="lin" valueType="num">
                                      <p:cBhvr>
                                        <p:cTn id="131" dur="500" decel="50000" autoRev="1" fill="hold">
                                          <p:stCondLst>
                                            <p:cond delay="0"/>
                                          </p:stCondLst>
                                        </p:cTn>
                                        <p:tgtEl>
                                          <p:spTgt spid="18"/>
                                        </p:tgtEl>
                                        <p:attrNameLst>
                                          <p:attrName>ppt_x</p:attrName>
                                        </p:attrNameLst>
                                      </p:cBhvr>
                                    </p:anim>
                                    <p:anim from="(-#ppt_h/2)" to="(#ppt_y)" calcmode="lin" valueType="num">
                                      <p:cBhvr>
                                        <p:cTn id="132" dur="1000" fill="hold">
                                          <p:stCondLst>
                                            <p:cond delay="0"/>
                                          </p:stCondLst>
                                        </p:cTn>
                                        <p:tgtEl>
                                          <p:spTgt spid="18"/>
                                        </p:tgtEl>
                                        <p:attrNameLst>
                                          <p:attrName>ppt_y</p:attrName>
                                        </p:attrNameLst>
                                      </p:cBhvr>
                                    </p:anim>
                                    <p:animRot by="21600000">
                                      <p:cBhvr>
                                        <p:cTn id="133" dur="1000" fill="hold">
                                          <p:stCondLst>
                                            <p:cond delay="0"/>
                                          </p:stCondLst>
                                        </p:cTn>
                                        <p:tgtEl>
                                          <p:spTgt spid="18"/>
                                        </p:tgtEl>
                                        <p:attrNameLst>
                                          <p:attrName>r</p:attrName>
                                        </p:attrNameLst>
                                      </p:cBhvr>
                                    </p:animRot>
                                  </p:childTnLst>
                                </p:cTn>
                              </p:par>
                            </p:childTnLst>
                          </p:cTn>
                        </p:par>
                        <p:par>
                          <p:cTn id="134" fill="hold">
                            <p:stCondLst>
                              <p:cond delay="6600"/>
                            </p:stCondLst>
                            <p:childTnLst>
                              <p:par>
                                <p:cTn id="135" presetID="2" presetClass="entr" presetSubtype="2" fill="hold" grpId="0" nodeType="after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additive="base">
                                        <p:cTn id="137" dur="500" fill="hold"/>
                                        <p:tgtEl>
                                          <p:spTgt spid="23"/>
                                        </p:tgtEl>
                                        <p:attrNameLst>
                                          <p:attrName>ppt_x</p:attrName>
                                        </p:attrNameLst>
                                      </p:cBhvr>
                                      <p:tavLst>
                                        <p:tav tm="0">
                                          <p:val>
                                            <p:strVal val="1+#ppt_w/2"/>
                                          </p:val>
                                        </p:tav>
                                        <p:tav tm="100000">
                                          <p:val>
                                            <p:strVal val="#ppt_x"/>
                                          </p:val>
                                        </p:tav>
                                      </p:tavLst>
                                    </p:anim>
                                    <p:anim calcmode="lin" valueType="num">
                                      <p:cBhvr additive="base">
                                        <p:cTn id="138" dur="500" fill="hold"/>
                                        <p:tgtEl>
                                          <p:spTgt spid="23"/>
                                        </p:tgtEl>
                                        <p:attrNameLst>
                                          <p:attrName>ppt_y</p:attrName>
                                        </p:attrNameLst>
                                      </p:cBhvr>
                                      <p:tavLst>
                                        <p:tav tm="0">
                                          <p:val>
                                            <p:strVal val="#ppt_y"/>
                                          </p:val>
                                        </p:tav>
                                        <p:tav tm="100000">
                                          <p:val>
                                            <p:strVal val="#ppt_y"/>
                                          </p:val>
                                        </p:tav>
                                      </p:tavLst>
                                    </p:anim>
                                  </p:childTnLst>
                                </p:cTn>
                              </p:par>
                            </p:childTnLst>
                          </p:cTn>
                        </p:par>
                        <p:par>
                          <p:cTn id="139" fill="hold">
                            <p:stCondLst>
                              <p:cond delay="7100"/>
                            </p:stCondLst>
                            <p:childTnLst>
                              <p:par>
                                <p:cTn id="140" presetID="2" presetClass="entr" presetSubtype="9" fill="hold" grpId="0" nodeType="afterEffect">
                                  <p:stCondLst>
                                    <p:cond delay="0"/>
                                  </p:stCondLst>
                                  <p:childTnLst>
                                    <p:set>
                                      <p:cBhvr>
                                        <p:cTn id="141" dur="1" fill="hold">
                                          <p:stCondLst>
                                            <p:cond delay="0"/>
                                          </p:stCondLst>
                                        </p:cTn>
                                        <p:tgtEl>
                                          <p:spTgt spid="25"/>
                                        </p:tgtEl>
                                        <p:attrNameLst>
                                          <p:attrName>style.visibility</p:attrName>
                                        </p:attrNameLst>
                                      </p:cBhvr>
                                      <p:to>
                                        <p:strVal val="visible"/>
                                      </p:to>
                                    </p:set>
                                    <p:anim calcmode="lin" valueType="num">
                                      <p:cBhvr additive="base">
                                        <p:cTn id="142" dur="1000" fill="hold"/>
                                        <p:tgtEl>
                                          <p:spTgt spid="25"/>
                                        </p:tgtEl>
                                        <p:attrNameLst>
                                          <p:attrName>ppt_x</p:attrName>
                                        </p:attrNameLst>
                                      </p:cBhvr>
                                      <p:tavLst>
                                        <p:tav tm="0">
                                          <p:val>
                                            <p:strVal val="0-#ppt_w/2"/>
                                          </p:val>
                                        </p:tav>
                                        <p:tav tm="100000">
                                          <p:val>
                                            <p:strVal val="#ppt_x"/>
                                          </p:val>
                                        </p:tav>
                                      </p:tavLst>
                                    </p:anim>
                                    <p:anim calcmode="lin" valueType="num">
                                      <p:cBhvr additive="base">
                                        <p:cTn id="143" dur="1000" fill="hold"/>
                                        <p:tgtEl>
                                          <p:spTgt spid="25"/>
                                        </p:tgtEl>
                                        <p:attrNameLst>
                                          <p:attrName>ppt_y</p:attrName>
                                        </p:attrNameLst>
                                      </p:cBhvr>
                                      <p:tavLst>
                                        <p:tav tm="0">
                                          <p:val>
                                            <p:strVal val="0-#ppt_h/2"/>
                                          </p:val>
                                        </p:tav>
                                        <p:tav tm="100000">
                                          <p:val>
                                            <p:strVal val="#ppt_y"/>
                                          </p:val>
                                        </p:tav>
                                      </p:tavLst>
                                    </p:anim>
                                  </p:childTnLst>
                                </p:cTn>
                              </p:par>
                            </p:childTnLst>
                          </p:cTn>
                        </p:par>
                        <p:par>
                          <p:cTn id="144" fill="hold">
                            <p:stCondLst>
                              <p:cond delay="8100"/>
                            </p:stCondLst>
                            <p:childTnLst>
                              <p:par>
                                <p:cTn id="145" presetID="2" presetClass="entr" presetSubtype="2" fill="hold" grpId="0"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additive="base">
                                        <p:cTn id="147" dur="500" fill="hold"/>
                                        <p:tgtEl>
                                          <p:spTgt spid="26"/>
                                        </p:tgtEl>
                                        <p:attrNameLst>
                                          <p:attrName>ppt_x</p:attrName>
                                        </p:attrNameLst>
                                      </p:cBhvr>
                                      <p:tavLst>
                                        <p:tav tm="0">
                                          <p:val>
                                            <p:strVal val="1+#ppt_w/2"/>
                                          </p:val>
                                        </p:tav>
                                        <p:tav tm="100000">
                                          <p:val>
                                            <p:strVal val="#ppt_x"/>
                                          </p:val>
                                        </p:tav>
                                      </p:tavLst>
                                    </p:anim>
                                    <p:anim calcmode="lin" valueType="num">
                                      <p:cBhvr additive="base">
                                        <p:cTn id="14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20" grpId="0"/>
      <p:bldP spid="21" grpId="0"/>
      <p:bldP spid="23"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914445">
              <a:defRPr/>
            </a:pPr>
            <a:r>
              <a:rPr lang="en-US">
                <a:solidFill>
                  <a:srgbClr val="2D2D2D">
                    <a:tint val="75000"/>
                  </a:srgbClr>
                </a:solidFill>
              </a:rPr>
              <a:t>KKJ 2019</a:t>
            </a:r>
            <a:endParaRPr lang="en-US" dirty="0">
              <a:solidFill>
                <a:srgbClr val="2D2D2D">
                  <a:tint val="75000"/>
                </a:srgbClr>
              </a:solidFill>
            </a:endParaRPr>
          </a:p>
        </p:txBody>
      </p:sp>
      <p:sp>
        <p:nvSpPr>
          <p:cNvPr id="4" name="Wave 0"/>
          <p:cNvSpPr/>
          <p:nvPr/>
        </p:nvSpPr>
        <p:spPr>
          <a:xfrm rot="20094139">
            <a:off x="-1472365" y="4412486"/>
            <a:ext cx="21452444" cy="2639832"/>
          </a:xfrm>
          <a:prstGeom prst="wave">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182880" tIns="91440" rIns="182880" bIns="91440" spcCol="0" rtlCol="0" anchor="ctr"/>
          <a:lstStyle/>
          <a:p>
            <a:pPr algn="ctr" defTabSz="914445">
              <a:defRPr/>
            </a:pPr>
            <a:endParaRPr lang="en-US">
              <a:solidFill>
                <a:srgbClr val="FFFFFF"/>
              </a:solidFill>
              <a:latin typeface="Calibri"/>
            </a:endParaRPr>
          </a:p>
        </p:txBody>
      </p:sp>
      <p:grpSp>
        <p:nvGrpSpPr>
          <p:cNvPr id="39" name="Group 7"/>
          <p:cNvGrpSpPr/>
          <p:nvPr/>
        </p:nvGrpSpPr>
        <p:grpSpPr>
          <a:xfrm>
            <a:off x="12114654" y="423089"/>
            <a:ext cx="7055331" cy="2747852"/>
            <a:chOff x="-2130844" y="6510809"/>
            <a:chExt cx="7227853" cy="2747852"/>
          </a:xfrm>
        </p:grpSpPr>
        <p:sp>
          <p:nvSpPr>
            <p:cNvPr id="40" name="Rectangle 39"/>
            <p:cNvSpPr/>
            <p:nvPr/>
          </p:nvSpPr>
          <p:spPr>
            <a:xfrm>
              <a:off x="-854805" y="7459119"/>
              <a:ext cx="4232593" cy="1799542"/>
            </a:xfrm>
            <a:prstGeom prst="rect">
              <a:avLst/>
            </a:prstGeom>
            <a:blipFill>
              <a:blip r:embed="rId2"/>
              <a:tile tx="0" ty="0" sx="100000" sy="100000" flip="none" algn="tl"/>
            </a:blipFill>
            <a:ln>
              <a:solidFill>
                <a:schemeClr val="bg1">
                  <a:lumMod val="75000"/>
                </a:schemeClr>
              </a:solidFill>
            </a:ln>
            <a:effectLst>
              <a:outerShdw blurRad="76200" dir="18900000" sy="23000" kx="-1200000" algn="bl" rotWithShape="0">
                <a:prstClr val="black">
                  <a:alpha val="20000"/>
                </a:prstClr>
              </a:outerShdw>
            </a:effectLst>
            <a:scene3d>
              <a:camera prst="isometricOffAxis2Left">
                <a:rot lat="1075750" lon="3315354" rev="97326"/>
              </a:camera>
              <a:lightRig rig="threePt" dir="t"/>
            </a:scene3d>
            <a:sp3d prstMaterial="plastic">
              <a:bevelT w="0" h="0" prst="hardEdge"/>
              <a:bevelB w="0" h="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defRPr/>
              </a:pPr>
              <a:endParaRPr lang="en-US">
                <a:solidFill>
                  <a:srgbClr val="FFFFFF"/>
                </a:solidFill>
                <a:latin typeface="Calibri"/>
              </a:endParaRPr>
            </a:p>
          </p:txBody>
        </p:sp>
        <p:sp>
          <p:nvSpPr>
            <p:cNvPr id="41" name="Rectangle 40"/>
            <p:cNvSpPr/>
            <p:nvPr/>
          </p:nvSpPr>
          <p:spPr>
            <a:xfrm>
              <a:off x="-2130844" y="6510809"/>
              <a:ext cx="7227853" cy="1323439"/>
            </a:xfrm>
            <a:prstGeom prst="rect">
              <a:avLst/>
            </a:prstGeom>
            <a:noFill/>
            <a:effectLst/>
            <a:scene3d>
              <a:camera prst="isometricOffAxis2Left">
                <a:rot lat="1200000" lon="3000000" rev="0"/>
              </a:camera>
              <a:lightRig rig="threePt" dir="t"/>
            </a:scene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45">
                <a:defRPr/>
              </a:pPr>
              <a: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Repositories &amp; data</a:t>
              </a:r>
              <a:b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br>
              <a: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exchange standards</a:t>
              </a:r>
            </a:p>
          </p:txBody>
        </p:sp>
      </p:grpSp>
      <p:sp>
        <p:nvSpPr>
          <p:cNvPr id="42" name="Wave 7"/>
          <p:cNvSpPr/>
          <p:nvPr/>
        </p:nvSpPr>
        <p:spPr>
          <a:xfrm rot="20094139">
            <a:off x="12091292" y="2692933"/>
            <a:ext cx="4301810" cy="2149724"/>
          </a:xfrm>
          <a:custGeom>
            <a:avLst/>
            <a:gdLst>
              <a:gd name="connsiteX0" fmla="*/ 0 w 10726222"/>
              <a:gd name="connsiteY0" fmla="*/ 164990 h 1319916"/>
              <a:gd name="connsiteX1" fmla="*/ 10726222 w 10726222"/>
              <a:gd name="connsiteY1" fmla="*/ 164990 h 1319916"/>
              <a:gd name="connsiteX2" fmla="*/ 10726222 w 10726222"/>
              <a:gd name="connsiteY2" fmla="*/ 1154927 h 1319916"/>
              <a:gd name="connsiteX3" fmla="*/ 0 w 10726222"/>
              <a:gd name="connsiteY3" fmla="*/ 1154927 h 1319916"/>
              <a:gd name="connsiteX4" fmla="*/ 0 w 10726222"/>
              <a:gd name="connsiteY4" fmla="*/ 164990 h 1319916"/>
              <a:gd name="connsiteX0" fmla="*/ 0 w 10726222"/>
              <a:gd name="connsiteY0" fmla="*/ 103667 h 1252365"/>
              <a:gd name="connsiteX1" fmla="*/ 4416987 w 10726222"/>
              <a:gd name="connsiteY1" fmla="*/ 30178 h 1252365"/>
              <a:gd name="connsiteX2" fmla="*/ 10726222 w 10726222"/>
              <a:gd name="connsiteY2" fmla="*/ 103667 h 1252365"/>
              <a:gd name="connsiteX3" fmla="*/ 10726222 w 10726222"/>
              <a:gd name="connsiteY3" fmla="*/ 1093604 h 1252365"/>
              <a:gd name="connsiteX4" fmla="*/ 0 w 10726222"/>
              <a:gd name="connsiteY4" fmla="*/ 1093604 h 1252365"/>
              <a:gd name="connsiteX5" fmla="*/ 0 w 10726222"/>
              <a:gd name="connsiteY5" fmla="*/ 103667 h 1252365"/>
              <a:gd name="connsiteX0" fmla="*/ 0 w 10726222"/>
              <a:gd name="connsiteY0" fmla="*/ 103667 h 1168239"/>
              <a:gd name="connsiteX1" fmla="*/ 4416987 w 10726222"/>
              <a:gd name="connsiteY1" fmla="*/ 30178 h 1168239"/>
              <a:gd name="connsiteX2" fmla="*/ 10726222 w 10726222"/>
              <a:gd name="connsiteY2" fmla="*/ 103667 h 1168239"/>
              <a:gd name="connsiteX3" fmla="*/ 10726222 w 10726222"/>
              <a:gd name="connsiteY3" fmla="*/ 1093604 h 1168239"/>
              <a:gd name="connsiteX4" fmla="*/ 5460601 w 10726222"/>
              <a:gd name="connsiteY4" fmla="*/ 1097484 h 1168239"/>
              <a:gd name="connsiteX5" fmla="*/ 0 w 10726222"/>
              <a:gd name="connsiteY5" fmla="*/ 1093604 h 1168239"/>
              <a:gd name="connsiteX6" fmla="*/ 0 w 10726222"/>
              <a:gd name="connsiteY6" fmla="*/ 103667 h 1168239"/>
              <a:gd name="connsiteX0" fmla="*/ 0 w 10726222"/>
              <a:gd name="connsiteY0" fmla="*/ 103667 h 1168239"/>
              <a:gd name="connsiteX1" fmla="*/ 4416987 w 10726222"/>
              <a:gd name="connsiteY1" fmla="*/ 30178 h 1168239"/>
              <a:gd name="connsiteX2" fmla="*/ 10726222 w 10726222"/>
              <a:gd name="connsiteY2" fmla="*/ 103667 h 1168239"/>
              <a:gd name="connsiteX3" fmla="*/ 5460601 w 10726222"/>
              <a:gd name="connsiteY3" fmla="*/ 1097484 h 1168239"/>
              <a:gd name="connsiteX4" fmla="*/ 0 w 10726222"/>
              <a:gd name="connsiteY4" fmla="*/ 1093604 h 1168239"/>
              <a:gd name="connsiteX5" fmla="*/ 0 w 10726222"/>
              <a:gd name="connsiteY5" fmla="*/ 103667 h 1168239"/>
              <a:gd name="connsiteX0" fmla="*/ 0 w 5736688"/>
              <a:gd name="connsiteY0" fmla="*/ 170230 h 1234802"/>
              <a:gd name="connsiteX1" fmla="*/ 4416987 w 5736688"/>
              <a:gd name="connsiteY1" fmla="*/ 96741 h 1234802"/>
              <a:gd name="connsiteX2" fmla="*/ 5460601 w 5736688"/>
              <a:gd name="connsiteY2" fmla="*/ 1164047 h 1234802"/>
              <a:gd name="connsiteX3" fmla="*/ 0 w 5736688"/>
              <a:gd name="connsiteY3" fmla="*/ 1160167 h 1234802"/>
              <a:gd name="connsiteX4" fmla="*/ 0 w 5736688"/>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191796"/>
              <a:gd name="connsiteX1" fmla="*/ 4416987 w 5460601"/>
              <a:gd name="connsiteY1" fmla="*/ 96741 h 1191796"/>
              <a:gd name="connsiteX2" fmla="*/ 5460601 w 5460601"/>
              <a:gd name="connsiteY2" fmla="*/ 1164047 h 1191796"/>
              <a:gd name="connsiteX3" fmla="*/ 0 w 5460601"/>
              <a:gd name="connsiteY3" fmla="*/ 1160167 h 1191796"/>
              <a:gd name="connsiteX4" fmla="*/ 0 w 5460601"/>
              <a:gd name="connsiteY4" fmla="*/ 170230 h 1191796"/>
              <a:gd name="connsiteX0" fmla="*/ 0 w 5456015"/>
              <a:gd name="connsiteY0" fmla="*/ 170230 h 1191172"/>
              <a:gd name="connsiteX1" fmla="*/ 4416987 w 5456015"/>
              <a:gd name="connsiteY1" fmla="*/ 96741 h 1191172"/>
              <a:gd name="connsiteX2" fmla="*/ 5456015 w 5456015"/>
              <a:gd name="connsiteY2" fmla="*/ 1151382 h 1191172"/>
              <a:gd name="connsiteX3" fmla="*/ 0 w 5456015"/>
              <a:gd name="connsiteY3" fmla="*/ 1160167 h 1191172"/>
              <a:gd name="connsiteX4" fmla="*/ 0 w 5456015"/>
              <a:gd name="connsiteY4" fmla="*/ 170230 h 1191172"/>
              <a:gd name="connsiteX0" fmla="*/ 0 w 5456015"/>
              <a:gd name="connsiteY0" fmla="*/ 170230 h 1196258"/>
              <a:gd name="connsiteX1" fmla="*/ 4416987 w 5456015"/>
              <a:gd name="connsiteY1" fmla="*/ 96741 h 1196258"/>
              <a:gd name="connsiteX2" fmla="*/ 5456015 w 5456015"/>
              <a:gd name="connsiteY2" fmla="*/ 1151382 h 1196258"/>
              <a:gd name="connsiteX3" fmla="*/ 0 w 5456015"/>
              <a:gd name="connsiteY3" fmla="*/ 1160167 h 1196258"/>
              <a:gd name="connsiteX4" fmla="*/ 0 w 5456015"/>
              <a:gd name="connsiteY4" fmla="*/ 170230 h 1196258"/>
              <a:gd name="connsiteX0" fmla="*/ 0 w 5456015"/>
              <a:gd name="connsiteY0" fmla="*/ 170230 h 1160167"/>
              <a:gd name="connsiteX1" fmla="*/ 4416987 w 5456015"/>
              <a:gd name="connsiteY1" fmla="*/ 96741 h 1160167"/>
              <a:gd name="connsiteX2" fmla="*/ 5456015 w 5456015"/>
              <a:gd name="connsiteY2" fmla="*/ 1151382 h 1160167"/>
              <a:gd name="connsiteX3" fmla="*/ 0 w 5456015"/>
              <a:gd name="connsiteY3" fmla="*/ 1160167 h 1160167"/>
              <a:gd name="connsiteX4" fmla="*/ 0 w 5456015"/>
              <a:gd name="connsiteY4" fmla="*/ 170230 h 1160167"/>
              <a:gd name="connsiteX0" fmla="*/ 0 w 5456015"/>
              <a:gd name="connsiteY0" fmla="*/ 170230 h 1151383"/>
              <a:gd name="connsiteX1" fmla="*/ 4416987 w 5456015"/>
              <a:gd name="connsiteY1" fmla="*/ 96741 h 1151383"/>
              <a:gd name="connsiteX2" fmla="*/ 5456015 w 5456015"/>
              <a:gd name="connsiteY2" fmla="*/ 1151382 h 1151383"/>
              <a:gd name="connsiteX3" fmla="*/ 545340 w 5456015"/>
              <a:gd name="connsiteY3" fmla="*/ 1073758 h 1151383"/>
              <a:gd name="connsiteX4" fmla="*/ 0 w 5456015"/>
              <a:gd name="connsiteY4" fmla="*/ 170230 h 1151383"/>
              <a:gd name="connsiteX0" fmla="*/ 0 w 5413022"/>
              <a:gd name="connsiteY0" fmla="*/ 179987 h 1146262"/>
              <a:gd name="connsiteX1" fmla="*/ 4373994 w 5413022"/>
              <a:gd name="connsiteY1" fmla="*/ 91620 h 1146262"/>
              <a:gd name="connsiteX2" fmla="*/ 5413022 w 5413022"/>
              <a:gd name="connsiteY2" fmla="*/ 1146261 h 1146262"/>
              <a:gd name="connsiteX3" fmla="*/ 502347 w 5413022"/>
              <a:gd name="connsiteY3" fmla="*/ 1068637 h 1146262"/>
              <a:gd name="connsiteX4" fmla="*/ 0 w 5413022"/>
              <a:gd name="connsiteY4" fmla="*/ 179987 h 1146262"/>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28204 h 1094479"/>
              <a:gd name="connsiteX1" fmla="*/ 4373994 w 5413022"/>
              <a:gd name="connsiteY1" fmla="*/ 39837 h 1094479"/>
              <a:gd name="connsiteX2" fmla="*/ 5413022 w 5413022"/>
              <a:gd name="connsiteY2" fmla="*/ 1094478 h 1094479"/>
              <a:gd name="connsiteX3" fmla="*/ 502347 w 5413022"/>
              <a:gd name="connsiteY3" fmla="*/ 1016854 h 1094479"/>
              <a:gd name="connsiteX4" fmla="*/ 0 w 5413022"/>
              <a:gd name="connsiteY4" fmla="*/ 128204 h 1094479"/>
              <a:gd name="connsiteX0" fmla="*/ 0 w 5413022"/>
              <a:gd name="connsiteY0" fmla="*/ 121238 h 1087513"/>
              <a:gd name="connsiteX1" fmla="*/ 4381746 w 5413022"/>
              <a:gd name="connsiteY1" fmla="*/ 44391 h 1087513"/>
              <a:gd name="connsiteX2" fmla="*/ 5413022 w 5413022"/>
              <a:gd name="connsiteY2" fmla="*/ 1087512 h 1087513"/>
              <a:gd name="connsiteX3" fmla="*/ 502347 w 5413022"/>
              <a:gd name="connsiteY3" fmla="*/ 1009888 h 1087513"/>
              <a:gd name="connsiteX4" fmla="*/ 0 w 5413022"/>
              <a:gd name="connsiteY4" fmla="*/ 121238 h 1087513"/>
              <a:gd name="connsiteX0" fmla="*/ 0 w 5413022"/>
              <a:gd name="connsiteY0" fmla="*/ 140278 h 1106553"/>
              <a:gd name="connsiteX1" fmla="*/ 4381746 w 5413022"/>
              <a:gd name="connsiteY1" fmla="*/ 63431 h 1106553"/>
              <a:gd name="connsiteX2" fmla="*/ 5413022 w 5413022"/>
              <a:gd name="connsiteY2" fmla="*/ 1106552 h 1106553"/>
              <a:gd name="connsiteX3" fmla="*/ 502347 w 5413022"/>
              <a:gd name="connsiteY3" fmla="*/ 1028928 h 1106553"/>
              <a:gd name="connsiteX4" fmla="*/ 0 w 5413022"/>
              <a:gd name="connsiteY4" fmla="*/ 140278 h 1106553"/>
              <a:gd name="connsiteX0" fmla="*/ 39318 w 5452340"/>
              <a:gd name="connsiteY0" fmla="*/ 140278 h 1118959"/>
              <a:gd name="connsiteX1" fmla="*/ 4421064 w 5452340"/>
              <a:gd name="connsiteY1" fmla="*/ 63431 h 1118959"/>
              <a:gd name="connsiteX2" fmla="*/ 5452340 w 5452340"/>
              <a:gd name="connsiteY2" fmla="*/ 1106552 h 1118959"/>
              <a:gd name="connsiteX3" fmla="*/ 0 w 5452340"/>
              <a:gd name="connsiteY3" fmla="*/ 1118959 h 1118959"/>
              <a:gd name="connsiteX4" fmla="*/ 39318 w 5452340"/>
              <a:gd name="connsiteY4" fmla="*/ 140278 h 1118959"/>
              <a:gd name="connsiteX0" fmla="*/ 39318 w 5452340"/>
              <a:gd name="connsiteY0" fmla="*/ 140278 h 1118959"/>
              <a:gd name="connsiteX1" fmla="*/ 4421064 w 5452340"/>
              <a:gd name="connsiteY1" fmla="*/ 63431 h 1118959"/>
              <a:gd name="connsiteX2" fmla="*/ 5452340 w 5452340"/>
              <a:gd name="connsiteY2" fmla="*/ 1106552 h 1118959"/>
              <a:gd name="connsiteX3" fmla="*/ 0 w 5452340"/>
              <a:gd name="connsiteY3" fmla="*/ 1118959 h 1118959"/>
              <a:gd name="connsiteX4" fmla="*/ 39318 w 5452340"/>
              <a:gd name="connsiteY4" fmla="*/ 140278 h 1118959"/>
              <a:gd name="connsiteX0" fmla="*/ 0 w 5465321"/>
              <a:gd name="connsiteY0" fmla="*/ 138390 h 1120084"/>
              <a:gd name="connsiteX1" fmla="*/ 4434045 w 5465321"/>
              <a:gd name="connsiteY1" fmla="*/ 64556 h 1120084"/>
              <a:gd name="connsiteX2" fmla="*/ 5465321 w 5465321"/>
              <a:gd name="connsiteY2" fmla="*/ 1107677 h 1120084"/>
              <a:gd name="connsiteX3" fmla="*/ 12981 w 5465321"/>
              <a:gd name="connsiteY3" fmla="*/ 1120084 h 1120084"/>
              <a:gd name="connsiteX4" fmla="*/ 0 w 5465321"/>
              <a:gd name="connsiteY4" fmla="*/ 138390 h 1120084"/>
              <a:gd name="connsiteX0" fmla="*/ 0 w 5465321"/>
              <a:gd name="connsiteY0" fmla="*/ 175323 h 1157017"/>
              <a:gd name="connsiteX1" fmla="*/ 4434045 w 5465321"/>
              <a:gd name="connsiteY1" fmla="*/ 101489 h 1157017"/>
              <a:gd name="connsiteX2" fmla="*/ 5465321 w 5465321"/>
              <a:gd name="connsiteY2" fmla="*/ 1144610 h 1157017"/>
              <a:gd name="connsiteX3" fmla="*/ 12981 w 5465321"/>
              <a:gd name="connsiteY3" fmla="*/ 1157017 h 1157017"/>
              <a:gd name="connsiteX4" fmla="*/ 0 w 5465321"/>
              <a:gd name="connsiteY4" fmla="*/ 175323 h 1157017"/>
              <a:gd name="connsiteX0" fmla="*/ 0 w 5479543"/>
              <a:gd name="connsiteY0" fmla="*/ 175323 h 1159161"/>
              <a:gd name="connsiteX1" fmla="*/ 4434045 w 5479543"/>
              <a:gd name="connsiteY1" fmla="*/ 101489 h 1159161"/>
              <a:gd name="connsiteX2" fmla="*/ 5479543 w 5479543"/>
              <a:gd name="connsiteY2" fmla="*/ 1159160 h 1159161"/>
              <a:gd name="connsiteX3" fmla="*/ 12981 w 5479543"/>
              <a:gd name="connsiteY3" fmla="*/ 1157017 h 1159161"/>
              <a:gd name="connsiteX4" fmla="*/ 0 w 5479543"/>
              <a:gd name="connsiteY4" fmla="*/ 175323 h 1159161"/>
              <a:gd name="connsiteX0" fmla="*/ 15490 w 5495033"/>
              <a:gd name="connsiteY0" fmla="*/ 175323 h 1159161"/>
              <a:gd name="connsiteX1" fmla="*/ 4449535 w 5495033"/>
              <a:gd name="connsiteY1" fmla="*/ 101489 h 1159161"/>
              <a:gd name="connsiteX2" fmla="*/ 5495033 w 5495033"/>
              <a:gd name="connsiteY2" fmla="*/ 1159160 h 1159161"/>
              <a:gd name="connsiteX3" fmla="*/ 533 w 5495033"/>
              <a:gd name="connsiteY3" fmla="*/ 1046519 h 1159161"/>
              <a:gd name="connsiteX4" fmla="*/ 15490 w 5495033"/>
              <a:gd name="connsiteY4" fmla="*/ 175323 h 1159161"/>
              <a:gd name="connsiteX0" fmla="*/ 15490 w 5495033"/>
              <a:gd name="connsiteY0" fmla="*/ 175323 h 1159161"/>
              <a:gd name="connsiteX1" fmla="*/ 4449535 w 5495033"/>
              <a:gd name="connsiteY1" fmla="*/ 101489 h 1159161"/>
              <a:gd name="connsiteX2" fmla="*/ 5495033 w 5495033"/>
              <a:gd name="connsiteY2" fmla="*/ 1159160 h 1159161"/>
              <a:gd name="connsiteX3" fmla="*/ 533 w 5495033"/>
              <a:gd name="connsiteY3" fmla="*/ 1046519 h 1159161"/>
              <a:gd name="connsiteX4" fmla="*/ 15490 w 5495033"/>
              <a:gd name="connsiteY4" fmla="*/ 175323 h 1159161"/>
              <a:gd name="connsiteX0" fmla="*/ 15490 w 5495033"/>
              <a:gd name="connsiteY0" fmla="*/ 175323 h 1159161"/>
              <a:gd name="connsiteX1" fmla="*/ 4449535 w 5495033"/>
              <a:gd name="connsiteY1" fmla="*/ 101489 h 1159161"/>
              <a:gd name="connsiteX2" fmla="*/ 5495033 w 5495033"/>
              <a:gd name="connsiteY2" fmla="*/ 1159160 h 1159161"/>
              <a:gd name="connsiteX3" fmla="*/ 533 w 5495033"/>
              <a:gd name="connsiteY3" fmla="*/ 1046519 h 1159161"/>
              <a:gd name="connsiteX4" fmla="*/ 15490 w 5495033"/>
              <a:gd name="connsiteY4" fmla="*/ 175323 h 1159161"/>
              <a:gd name="connsiteX0" fmla="*/ 15490 w 5495033"/>
              <a:gd name="connsiteY0" fmla="*/ 153303 h 1137141"/>
              <a:gd name="connsiteX1" fmla="*/ 2837927 w 5495033"/>
              <a:gd name="connsiteY1" fmla="*/ 130334 h 1137141"/>
              <a:gd name="connsiteX2" fmla="*/ 5495033 w 5495033"/>
              <a:gd name="connsiteY2" fmla="*/ 1137140 h 1137141"/>
              <a:gd name="connsiteX3" fmla="*/ 533 w 5495033"/>
              <a:gd name="connsiteY3" fmla="*/ 1024499 h 1137141"/>
              <a:gd name="connsiteX4" fmla="*/ 15490 w 5495033"/>
              <a:gd name="connsiteY4" fmla="*/ 153303 h 1137141"/>
              <a:gd name="connsiteX0" fmla="*/ 15490 w 5495033"/>
              <a:gd name="connsiteY0" fmla="*/ 175042 h 1158880"/>
              <a:gd name="connsiteX1" fmla="*/ 2960587 w 5495033"/>
              <a:gd name="connsiteY1" fmla="*/ 101794 h 1158880"/>
              <a:gd name="connsiteX2" fmla="*/ 5495033 w 5495033"/>
              <a:gd name="connsiteY2" fmla="*/ 1158879 h 1158880"/>
              <a:gd name="connsiteX3" fmla="*/ 533 w 5495033"/>
              <a:gd name="connsiteY3" fmla="*/ 1046238 h 1158880"/>
              <a:gd name="connsiteX4" fmla="*/ 15490 w 5495033"/>
              <a:gd name="connsiteY4" fmla="*/ 175042 h 1158880"/>
              <a:gd name="connsiteX0" fmla="*/ 15490 w 5495033"/>
              <a:gd name="connsiteY0" fmla="*/ 107574 h 1091412"/>
              <a:gd name="connsiteX1" fmla="*/ 2960587 w 5495033"/>
              <a:gd name="connsiteY1" fmla="*/ 34326 h 1091412"/>
              <a:gd name="connsiteX2" fmla="*/ 5495033 w 5495033"/>
              <a:gd name="connsiteY2" fmla="*/ 1091411 h 1091412"/>
              <a:gd name="connsiteX3" fmla="*/ 533 w 5495033"/>
              <a:gd name="connsiteY3" fmla="*/ 978770 h 1091412"/>
              <a:gd name="connsiteX4" fmla="*/ 15490 w 5495033"/>
              <a:gd name="connsiteY4" fmla="*/ 107574 h 1091412"/>
              <a:gd name="connsiteX0" fmla="*/ 15490 w 5495033"/>
              <a:gd name="connsiteY0" fmla="*/ 73248 h 1057086"/>
              <a:gd name="connsiteX1" fmla="*/ 2960587 w 5495033"/>
              <a:gd name="connsiteY1" fmla="*/ 0 h 1057086"/>
              <a:gd name="connsiteX2" fmla="*/ 5495033 w 5495033"/>
              <a:gd name="connsiteY2" fmla="*/ 1057085 h 1057086"/>
              <a:gd name="connsiteX3" fmla="*/ 533 w 5495033"/>
              <a:gd name="connsiteY3" fmla="*/ 944444 h 1057086"/>
              <a:gd name="connsiteX4" fmla="*/ 15490 w 5495033"/>
              <a:gd name="connsiteY4" fmla="*/ 73248 h 1057086"/>
              <a:gd name="connsiteX0" fmla="*/ 15490 w 5495033"/>
              <a:gd name="connsiteY0" fmla="*/ 94088 h 1077926"/>
              <a:gd name="connsiteX1" fmla="*/ 2960587 w 5495033"/>
              <a:gd name="connsiteY1" fmla="*/ 20840 h 1077926"/>
              <a:gd name="connsiteX2" fmla="*/ 5495033 w 5495033"/>
              <a:gd name="connsiteY2" fmla="*/ 1077925 h 1077926"/>
              <a:gd name="connsiteX3" fmla="*/ 533 w 5495033"/>
              <a:gd name="connsiteY3" fmla="*/ 965284 h 1077926"/>
              <a:gd name="connsiteX4" fmla="*/ 15490 w 5495033"/>
              <a:gd name="connsiteY4" fmla="*/ 94088 h 1077926"/>
              <a:gd name="connsiteX0" fmla="*/ 0 w 6194253"/>
              <a:gd name="connsiteY0" fmla="*/ 16596 h 1110174"/>
              <a:gd name="connsiteX1" fmla="*/ 3659807 w 6194253"/>
              <a:gd name="connsiteY1" fmla="*/ 53088 h 1110174"/>
              <a:gd name="connsiteX2" fmla="*/ 6194253 w 6194253"/>
              <a:gd name="connsiteY2" fmla="*/ 1110173 h 1110174"/>
              <a:gd name="connsiteX3" fmla="*/ 699753 w 6194253"/>
              <a:gd name="connsiteY3" fmla="*/ 997532 h 1110174"/>
              <a:gd name="connsiteX4" fmla="*/ 0 w 6194253"/>
              <a:gd name="connsiteY4" fmla="*/ 16596 h 1110174"/>
              <a:gd name="connsiteX0" fmla="*/ 0 w 6194253"/>
              <a:gd name="connsiteY0" fmla="*/ 0 h 1093578"/>
              <a:gd name="connsiteX1" fmla="*/ 3659807 w 6194253"/>
              <a:gd name="connsiteY1" fmla="*/ 36492 h 1093578"/>
              <a:gd name="connsiteX2" fmla="*/ 6194253 w 6194253"/>
              <a:gd name="connsiteY2" fmla="*/ 1093577 h 1093578"/>
              <a:gd name="connsiteX3" fmla="*/ 699753 w 6194253"/>
              <a:gd name="connsiteY3" fmla="*/ 980936 h 1093578"/>
              <a:gd name="connsiteX4" fmla="*/ 0 w 6194253"/>
              <a:gd name="connsiteY4" fmla="*/ 0 h 1093578"/>
              <a:gd name="connsiteX0" fmla="*/ 0 w 6194253"/>
              <a:gd name="connsiteY0" fmla="*/ 0 h 1093578"/>
              <a:gd name="connsiteX1" fmla="*/ 3814476 w 6194253"/>
              <a:gd name="connsiteY1" fmla="*/ 47093 h 1093578"/>
              <a:gd name="connsiteX2" fmla="*/ 6194253 w 6194253"/>
              <a:gd name="connsiteY2" fmla="*/ 1093577 h 1093578"/>
              <a:gd name="connsiteX3" fmla="*/ 699753 w 6194253"/>
              <a:gd name="connsiteY3" fmla="*/ 980936 h 1093578"/>
              <a:gd name="connsiteX4" fmla="*/ 0 w 6194253"/>
              <a:gd name="connsiteY4" fmla="*/ 0 h 1093578"/>
              <a:gd name="connsiteX0" fmla="*/ 0 w 6194253"/>
              <a:gd name="connsiteY0" fmla="*/ 0 h 1093578"/>
              <a:gd name="connsiteX1" fmla="*/ 3814476 w 6194253"/>
              <a:gd name="connsiteY1" fmla="*/ 47093 h 1093578"/>
              <a:gd name="connsiteX2" fmla="*/ 6194253 w 6194253"/>
              <a:gd name="connsiteY2" fmla="*/ 1093577 h 1093578"/>
              <a:gd name="connsiteX3" fmla="*/ 699753 w 6194253"/>
              <a:gd name="connsiteY3" fmla="*/ 980936 h 1093578"/>
              <a:gd name="connsiteX4" fmla="*/ 0 w 6194253"/>
              <a:gd name="connsiteY4" fmla="*/ 0 h 1093578"/>
              <a:gd name="connsiteX0" fmla="*/ 0 w 6194253"/>
              <a:gd name="connsiteY0" fmla="*/ 0 h 1093578"/>
              <a:gd name="connsiteX1" fmla="*/ 3814476 w 6194253"/>
              <a:gd name="connsiteY1" fmla="*/ 47093 h 1093578"/>
              <a:gd name="connsiteX2" fmla="*/ 6194253 w 6194253"/>
              <a:gd name="connsiteY2" fmla="*/ 1093577 h 1093578"/>
              <a:gd name="connsiteX3" fmla="*/ 1951062 w 6194253"/>
              <a:gd name="connsiteY3" fmla="*/ 989280 h 1093578"/>
              <a:gd name="connsiteX4" fmla="*/ 0 w 6194253"/>
              <a:gd name="connsiteY4" fmla="*/ 0 h 1093578"/>
              <a:gd name="connsiteX0" fmla="*/ 0 w 6217545"/>
              <a:gd name="connsiteY0" fmla="*/ 0 h 1105547"/>
              <a:gd name="connsiteX1" fmla="*/ 3814476 w 6217545"/>
              <a:gd name="connsiteY1" fmla="*/ 47093 h 1105547"/>
              <a:gd name="connsiteX2" fmla="*/ 6217545 w 6217545"/>
              <a:gd name="connsiteY2" fmla="*/ 1105546 h 1105547"/>
              <a:gd name="connsiteX3" fmla="*/ 1951062 w 6217545"/>
              <a:gd name="connsiteY3" fmla="*/ 989280 h 1105547"/>
              <a:gd name="connsiteX4" fmla="*/ 0 w 6217545"/>
              <a:gd name="connsiteY4" fmla="*/ 0 h 1105547"/>
              <a:gd name="connsiteX0" fmla="*/ 0 w 6325415"/>
              <a:gd name="connsiteY0" fmla="*/ 0 h 1155262"/>
              <a:gd name="connsiteX1" fmla="*/ 3814476 w 6325415"/>
              <a:gd name="connsiteY1" fmla="*/ 47093 h 1155262"/>
              <a:gd name="connsiteX2" fmla="*/ 6325415 w 6325415"/>
              <a:gd name="connsiteY2" fmla="*/ 1155261 h 1155262"/>
              <a:gd name="connsiteX3" fmla="*/ 1951062 w 6325415"/>
              <a:gd name="connsiteY3" fmla="*/ 989280 h 1155262"/>
              <a:gd name="connsiteX4" fmla="*/ 0 w 6325415"/>
              <a:gd name="connsiteY4" fmla="*/ 0 h 1155262"/>
              <a:gd name="connsiteX0" fmla="*/ 0 w 6325415"/>
              <a:gd name="connsiteY0" fmla="*/ 0 h 1164537"/>
              <a:gd name="connsiteX1" fmla="*/ 3814476 w 6325415"/>
              <a:gd name="connsiteY1" fmla="*/ 47093 h 1164537"/>
              <a:gd name="connsiteX2" fmla="*/ 6325415 w 6325415"/>
              <a:gd name="connsiteY2" fmla="*/ 1155261 h 1164537"/>
              <a:gd name="connsiteX3" fmla="*/ 2151219 w 6325415"/>
              <a:gd name="connsiteY3" fmla="*/ 1164537 h 1164537"/>
              <a:gd name="connsiteX4" fmla="*/ 0 w 6325415"/>
              <a:gd name="connsiteY4" fmla="*/ 0 h 1164537"/>
              <a:gd name="connsiteX0" fmla="*/ 0 w 6325415"/>
              <a:gd name="connsiteY0" fmla="*/ 0 h 1164537"/>
              <a:gd name="connsiteX1" fmla="*/ 3840792 w 6325415"/>
              <a:gd name="connsiteY1" fmla="*/ 49184 h 1164537"/>
              <a:gd name="connsiteX2" fmla="*/ 6325415 w 6325415"/>
              <a:gd name="connsiteY2" fmla="*/ 1155261 h 1164537"/>
              <a:gd name="connsiteX3" fmla="*/ 2151219 w 6325415"/>
              <a:gd name="connsiteY3" fmla="*/ 1164537 h 1164537"/>
              <a:gd name="connsiteX4" fmla="*/ 0 w 6325415"/>
              <a:gd name="connsiteY4" fmla="*/ 0 h 1164537"/>
              <a:gd name="connsiteX0" fmla="*/ 0 w 5562472"/>
              <a:gd name="connsiteY0" fmla="*/ 0 h 1153562"/>
              <a:gd name="connsiteX1" fmla="*/ 3077849 w 5562472"/>
              <a:gd name="connsiteY1" fmla="*/ 38209 h 1153562"/>
              <a:gd name="connsiteX2" fmla="*/ 5562472 w 5562472"/>
              <a:gd name="connsiteY2" fmla="*/ 1144286 h 1153562"/>
              <a:gd name="connsiteX3" fmla="*/ 1388276 w 5562472"/>
              <a:gd name="connsiteY3" fmla="*/ 1153562 h 1153562"/>
              <a:gd name="connsiteX4" fmla="*/ 0 w 5562472"/>
              <a:gd name="connsiteY4" fmla="*/ 0 h 1153562"/>
              <a:gd name="connsiteX0" fmla="*/ 0 w 5562472"/>
              <a:gd name="connsiteY0" fmla="*/ 0 h 1144287"/>
              <a:gd name="connsiteX1" fmla="*/ 3077849 w 5562472"/>
              <a:gd name="connsiteY1" fmla="*/ 38209 h 1144287"/>
              <a:gd name="connsiteX2" fmla="*/ 5562472 w 5562472"/>
              <a:gd name="connsiteY2" fmla="*/ 1144286 h 1144287"/>
              <a:gd name="connsiteX3" fmla="*/ 1883590 w 5562472"/>
              <a:gd name="connsiteY3" fmla="*/ 1072741 h 1144287"/>
              <a:gd name="connsiteX4" fmla="*/ 0 w 5562472"/>
              <a:gd name="connsiteY4" fmla="*/ 0 h 1144287"/>
              <a:gd name="connsiteX0" fmla="*/ 0 w 5562472"/>
              <a:gd name="connsiteY0" fmla="*/ 0 h 1144287"/>
              <a:gd name="connsiteX1" fmla="*/ 3187948 w 5562472"/>
              <a:gd name="connsiteY1" fmla="*/ 175963 h 1144287"/>
              <a:gd name="connsiteX2" fmla="*/ 5562472 w 5562472"/>
              <a:gd name="connsiteY2" fmla="*/ 1144286 h 1144287"/>
              <a:gd name="connsiteX3" fmla="*/ 1883590 w 5562472"/>
              <a:gd name="connsiteY3" fmla="*/ 1072741 h 1144287"/>
              <a:gd name="connsiteX4" fmla="*/ 0 w 5562472"/>
              <a:gd name="connsiteY4" fmla="*/ 0 h 1144287"/>
              <a:gd name="connsiteX0" fmla="*/ 0 w 5562472"/>
              <a:gd name="connsiteY0" fmla="*/ 0 h 1144287"/>
              <a:gd name="connsiteX1" fmla="*/ 3201909 w 5562472"/>
              <a:gd name="connsiteY1" fmla="*/ 99499 h 1144287"/>
              <a:gd name="connsiteX2" fmla="*/ 5562472 w 5562472"/>
              <a:gd name="connsiteY2" fmla="*/ 1144286 h 1144287"/>
              <a:gd name="connsiteX3" fmla="*/ 1883590 w 5562472"/>
              <a:gd name="connsiteY3" fmla="*/ 1072741 h 1144287"/>
              <a:gd name="connsiteX4" fmla="*/ 0 w 5562472"/>
              <a:gd name="connsiteY4" fmla="*/ 0 h 1144287"/>
              <a:gd name="connsiteX0" fmla="*/ 0 w 5657273"/>
              <a:gd name="connsiteY0" fmla="*/ 0 h 1158564"/>
              <a:gd name="connsiteX1" fmla="*/ 3201909 w 5657273"/>
              <a:gd name="connsiteY1" fmla="*/ 99499 h 1158564"/>
              <a:gd name="connsiteX2" fmla="*/ 5657273 w 5657273"/>
              <a:gd name="connsiteY2" fmla="*/ 1158563 h 1158564"/>
              <a:gd name="connsiteX3" fmla="*/ 1883590 w 5657273"/>
              <a:gd name="connsiteY3" fmla="*/ 1072741 h 1158564"/>
              <a:gd name="connsiteX4" fmla="*/ 0 w 5657273"/>
              <a:gd name="connsiteY4" fmla="*/ 0 h 1158564"/>
              <a:gd name="connsiteX0" fmla="*/ 0 w 5657273"/>
              <a:gd name="connsiteY0" fmla="*/ 0 h 1158564"/>
              <a:gd name="connsiteX1" fmla="*/ 3201909 w 5657273"/>
              <a:gd name="connsiteY1" fmla="*/ 99499 h 1158564"/>
              <a:gd name="connsiteX2" fmla="*/ 5657273 w 5657273"/>
              <a:gd name="connsiteY2" fmla="*/ 1158563 h 1158564"/>
              <a:gd name="connsiteX3" fmla="*/ 1883590 w 5657273"/>
              <a:gd name="connsiteY3" fmla="*/ 1072741 h 1158564"/>
              <a:gd name="connsiteX4" fmla="*/ 0 w 5657273"/>
              <a:gd name="connsiteY4" fmla="*/ 0 h 1158564"/>
              <a:gd name="connsiteX0" fmla="*/ 0 w 5657273"/>
              <a:gd name="connsiteY0" fmla="*/ 0 h 1158564"/>
              <a:gd name="connsiteX1" fmla="*/ 3201909 w 5657273"/>
              <a:gd name="connsiteY1" fmla="*/ 99499 h 1158564"/>
              <a:gd name="connsiteX2" fmla="*/ 5657273 w 5657273"/>
              <a:gd name="connsiteY2" fmla="*/ 1158563 h 1158564"/>
              <a:gd name="connsiteX3" fmla="*/ 1924971 w 5657273"/>
              <a:gd name="connsiteY3" fmla="*/ 1133365 h 1158564"/>
              <a:gd name="connsiteX4" fmla="*/ 0 w 5657273"/>
              <a:gd name="connsiteY4" fmla="*/ 0 h 1158564"/>
              <a:gd name="connsiteX0" fmla="*/ 0 w 5241791"/>
              <a:gd name="connsiteY0" fmla="*/ 175502 h 1059065"/>
              <a:gd name="connsiteX1" fmla="*/ 2786427 w 5241791"/>
              <a:gd name="connsiteY1" fmla="*/ 0 h 1059065"/>
              <a:gd name="connsiteX2" fmla="*/ 5241791 w 5241791"/>
              <a:gd name="connsiteY2" fmla="*/ 1059064 h 1059065"/>
              <a:gd name="connsiteX3" fmla="*/ 1509489 w 5241791"/>
              <a:gd name="connsiteY3" fmla="*/ 1033866 h 1059065"/>
              <a:gd name="connsiteX4" fmla="*/ 0 w 5241791"/>
              <a:gd name="connsiteY4" fmla="*/ 175502 h 1059065"/>
              <a:gd name="connsiteX0" fmla="*/ 0 w 5241791"/>
              <a:gd name="connsiteY0" fmla="*/ 106116 h 989679"/>
              <a:gd name="connsiteX1" fmla="*/ 3012411 w 5241791"/>
              <a:gd name="connsiteY1" fmla="*/ 0 h 989679"/>
              <a:gd name="connsiteX2" fmla="*/ 5241791 w 5241791"/>
              <a:gd name="connsiteY2" fmla="*/ 989678 h 989679"/>
              <a:gd name="connsiteX3" fmla="*/ 1509489 w 5241791"/>
              <a:gd name="connsiteY3" fmla="*/ 964480 h 989679"/>
              <a:gd name="connsiteX4" fmla="*/ 0 w 5241791"/>
              <a:gd name="connsiteY4" fmla="*/ 106116 h 989679"/>
              <a:gd name="connsiteX0" fmla="*/ 0 w 5292985"/>
              <a:gd name="connsiteY0" fmla="*/ 0 h 1040246"/>
              <a:gd name="connsiteX1" fmla="*/ 3063605 w 5292985"/>
              <a:gd name="connsiteY1" fmla="*/ 50567 h 1040246"/>
              <a:gd name="connsiteX2" fmla="*/ 5292985 w 5292985"/>
              <a:gd name="connsiteY2" fmla="*/ 1040245 h 1040246"/>
              <a:gd name="connsiteX3" fmla="*/ 1560683 w 5292985"/>
              <a:gd name="connsiteY3" fmla="*/ 1015047 h 1040246"/>
              <a:gd name="connsiteX4" fmla="*/ 0 w 5292985"/>
              <a:gd name="connsiteY4" fmla="*/ 0 h 1040246"/>
              <a:gd name="connsiteX0" fmla="*/ 0 w 5292985"/>
              <a:gd name="connsiteY0" fmla="*/ 0 h 1040246"/>
              <a:gd name="connsiteX1" fmla="*/ 3063605 w 5292985"/>
              <a:gd name="connsiteY1" fmla="*/ 50567 h 1040246"/>
              <a:gd name="connsiteX2" fmla="*/ 5292985 w 5292985"/>
              <a:gd name="connsiteY2" fmla="*/ 1040245 h 1040246"/>
              <a:gd name="connsiteX3" fmla="*/ 2346829 w 5292985"/>
              <a:gd name="connsiteY3" fmla="*/ 1032812 h 1040246"/>
              <a:gd name="connsiteX4" fmla="*/ 0 w 5292985"/>
              <a:gd name="connsiteY4" fmla="*/ 0 h 1040246"/>
              <a:gd name="connsiteX0" fmla="*/ 0 w 5292985"/>
              <a:gd name="connsiteY0" fmla="*/ 0 h 1069890"/>
              <a:gd name="connsiteX1" fmla="*/ 3063605 w 5292985"/>
              <a:gd name="connsiteY1" fmla="*/ 50567 h 1069890"/>
              <a:gd name="connsiteX2" fmla="*/ 5292985 w 5292985"/>
              <a:gd name="connsiteY2" fmla="*/ 1040245 h 1069890"/>
              <a:gd name="connsiteX3" fmla="*/ 2304094 w 5292985"/>
              <a:gd name="connsiteY3" fmla="*/ 1069890 h 1069890"/>
              <a:gd name="connsiteX4" fmla="*/ 0 w 5292985"/>
              <a:gd name="connsiteY4" fmla="*/ 0 h 1069890"/>
              <a:gd name="connsiteX0" fmla="*/ 0 w 5292985"/>
              <a:gd name="connsiteY0" fmla="*/ 0 h 1074862"/>
              <a:gd name="connsiteX1" fmla="*/ 3063605 w 5292985"/>
              <a:gd name="connsiteY1" fmla="*/ 50567 h 1074862"/>
              <a:gd name="connsiteX2" fmla="*/ 5292985 w 5292985"/>
              <a:gd name="connsiteY2" fmla="*/ 1040245 h 1074862"/>
              <a:gd name="connsiteX3" fmla="*/ 2304094 w 5292985"/>
              <a:gd name="connsiteY3" fmla="*/ 1069890 h 1074862"/>
              <a:gd name="connsiteX4" fmla="*/ 0 w 5292985"/>
              <a:gd name="connsiteY4" fmla="*/ 0 h 1074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985" h="1074862">
                <a:moveTo>
                  <a:pt x="0" y="0"/>
                </a:moveTo>
                <a:lnTo>
                  <a:pt x="3063605" y="50567"/>
                </a:lnTo>
                <a:cubicBezTo>
                  <a:pt x="3070375" y="50788"/>
                  <a:pt x="5293359" y="1041646"/>
                  <a:pt x="5292985" y="1040245"/>
                </a:cubicBezTo>
                <a:cubicBezTo>
                  <a:pt x="4570412" y="1102227"/>
                  <a:pt x="3300391" y="1060008"/>
                  <a:pt x="2304094" y="1069890"/>
                </a:cubicBezTo>
                <a:cubicBezTo>
                  <a:pt x="2299767" y="742659"/>
                  <a:pt x="4327" y="327231"/>
                  <a:pt x="0" y="0"/>
                </a:cubicBezTo>
                <a:close/>
              </a:path>
            </a:pathLst>
          </a:cu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lIns="182880" tIns="91440" rIns="182880" bIns="91440" spcCol="0" rtlCol="0" anchor="ctr"/>
          <a:lstStyle/>
          <a:p>
            <a:pPr algn="ctr" defTabSz="914445">
              <a:defRPr/>
            </a:pPr>
            <a:endParaRPr lang="en-US">
              <a:solidFill>
                <a:srgbClr val="FFFFFF"/>
              </a:solidFill>
              <a:latin typeface="Calibri"/>
            </a:endParaRPr>
          </a:p>
        </p:txBody>
      </p:sp>
      <p:grpSp>
        <p:nvGrpSpPr>
          <p:cNvPr id="35" name="Group 6"/>
          <p:cNvGrpSpPr/>
          <p:nvPr/>
        </p:nvGrpSpPr>
        <p:grpSpPr>
          <a:xfrm>
            <a:off x="9920963" y="1335584"/>
            <a:ext cx="7055331" cy="2818613"/>
            <a:chOff x="-1929076" y="6426401"/>
            <a:chExt cx="7227853" cy="2818612"/>
          </a:xfrm>
        </p:grpSpPr>
        <p:sp>
          <p:nvSpPr>
            <p:cNvPr id="36" name="Rectangle 35"/>
            <p:cNvSpPr/>
            <p:nvPr/>
          </p:nvSpPr>
          <p:spPr>
            <a:xfrm>
              <a:off x="-449335" y="7445471"/>
              <a:ext cx="4232593" cy="1799542"/>
            </a:xfrm>
            <a:prstGeom prst="rect">
              <a:avLst/>
            </a:prstGeom>
            <a:blipFill>
              <a:blip r:embed="rId2"/>
              <a:tile tx="0" ty="0" sx="100000" sy="100000" flip="none" algn="tl"/>
            </a:blipFill>
            <a:ln>
              <a:solidFill>
                <a:schemeClr val="bg1">
                  <a:lumMod val="75000"/>
                </a:schemeClr>
              </a:solidFill>
            </a:ln>
            <a:effectLst>
              <a:outerShdw blurRad="76200" dir="18900000" sy="23000" kx="-1200000" algn="bl" rotWithShape="0">
                <a:prstClr val="black">
                  <a:alpha val="20000"/>
                </a:prstClr>
              </a:outerShdw>
            </a:effectLst>
            <a:scene3d>
              <a:camera prst="isometricOffAxis2Left">
                <a:rot lat="1075750" lon="3315354" rev="97326"/>
              </a:camera>
              <a:lightRig rig="threePt" dir="t"/>
            </a:scene3d>
            <a:sp3d prstMaterial="plastic">
              <a:bevelT w="0" h="0" prst="hardEdge"/>
              <a:bevelB w="0" h="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defRPr/>
              </a:pPr>
              <a:endParaRPr lang="en-US">
                <a:solidFill>
                  <a:srgbClr val="FFFFFF"/>
                </a:solidFill>
                <a:latin typeface="Calibri"/>
              </a:endParaRPr>
            </a:p>
          </p:txBody>
        </p:sp>
        <p:sp>
          <p:nvSpPr>
            <p:cNvPr id="37" name="Rectangle 36"/>
            <p:cNvSpPr/>
            <p:nvPr/>
          </p:nvSpPr>
          <p:spPr>
            <a:xfrm>
              <a:off x="-1929076" y="6426401"/>
              <a:ext cx="7227853" cy="1323439"/>
            </a:xfrm>
            <a:prstGeom prst="rect">
              <a:avLst/>
            </a:prstGeom>
            <a:noFill/>
            <a:effectLst/>
            <a:scene3d>
              <a:camera prst="isometricOffAxis2Left">
                <a:rot lat="1200000" lon="3000000" rev="0"/>
              </a:camera>
              <a:lightRig rig="threePt" dir="t"/>
            </a:scene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45">
                <a:defRPr/>
              </a:pPr>
              <a: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data format standards </a:t>
              </a:r>
            </a:p>
            <a:p>
              <a:pPr algn="ctr" defTabSz="914445">
                <a:defRPr/>
              </a:pPr>
              <a: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accuracy quality</a:t>
              </a:r>
            </a:p>
          </p:txBody>
        </p:sp>
      </p:grpSp>
      <p:sp>
        <p:nvSpPr>
          <p:cNvPr id="38" name="Wave 6"/>
          <p:cNvSpPr/>
          <p:nvPr/>
        </p:nvSpPr>
        <p:spPr>
          <a:xfrm rot="20094139">
            <a:off x="10074571" y="3588806"/>
            <a:ext cx="4301810" cy="2080493"/>
          </a:xfrm>
          <a:custGeom>
            <a:avLst/>
            <a:gdLst>
              <a:gd name="connsiteX0" fmla="*/ 0 w 10726222"/>
              <a:gd name="connsiteY0" fmla="*/ 164990 h 1319916"/>
              <a:gd name="connsiteX1" fmla="*/ 10726222 w 10726222"/>
              <a:gd name="connsiteY1" fmla="*/ 164990 h 1319916"/>
              <a:gd name="connsiteX2" fmla="*/ 10726222 w 10726222"/>
              <a:gd name="connsiteY2" fmla="*/ 1154927 h 1319916"/>
              <a:gd name="connsiteX3" fmla="*/ 0 w 10726222"/>
              <a:gd name="connsiteY3" fmla="*/ 1154927 h 1319916"/>
              <a:gd name="connsiteX4" fmla="*/ 0 w 10726222"/>
              <a:gd name="connsiteY4" fmla="*/ 164990 h 1319916"/>
              <a:gd name="connsiteX0" fmla="*/ 0 w 10726222"/>
              <a:gd name="connsiteY0" fmla="*/ 103667 h 1252365"/>
              <a:gd name="connsiteX1" fmla="*/ 4416987 w 10726222"/>
              <a:gd name="connsiteY1" fmla="*/ 30178 h 1252365"/>
              <a:gd name="connsiteX2" fmla="*/ 10726222 w 10726222"/>
              <a:gd name="connsiteY2" fmla="*/ 103667 h 1252365"/>
              <a:gd name="connsiteX3" fmla="*/ 10726222 w 10726222"/>
              <a:gd name="connsiteY3" fmla="*/ 1093604 h 1252365"/>
              <a:gd name="connsiteX4" fmla="*/ 0 w 10726222"/>
              <a:gd name="connsiteY4" fmla="*/ 1093604 h 1252365"/>
              <a:gd name="connsiteX5" fmla="*/ 0 w 10726222"/>
              <a:gd name="connsiteY5" fmla="*/ 103667 h 1252365"/>
              <a:gd name="connsiteX0" fmla="*/ 0 w 10726222"/>
              <a:gd name="connsiteY0" fmla="*/ 103667 h 1168239"/>
              <a:gd name="connsiteX1" fmla="*/ 4416987 w 10726222"/>
              <a:gd name="connsiteY1" fmla="*/ 30178 h 1168239"/>
              <a:gd name="connsiteX2" fmla="*/ 10726222 w 10726222"/>
              <a:gd name="connsiteY2" fmla="*/ 103667 h 1168239"/>
              <a:gd name="connsiteX3" fmla="*/ 10726222 w 10726222"/>
              <a:gd name="connsiteY3" fmla="*/ 1093604 h 1168239"/>
              <a:gd name="connsiteX4" fmla="*/ 5460601 w 10726222"/>
              <a:gd name="connsiteY4" fmla="*/ 1097484 h 1168239"/>
              <a:gd name="connsiteX5" fmla="*/ 0 w 10726222"/>
              <a:gd name="connsiteY5" fmla="*/ 1093604 h 1168239"/>
              <a:gd name="connsiteX6" fmla="*/ 0 w 10726222"/>
              <a:gd name="connsiteY6" fmla="*/ 103667 h 1168239"/>
              <a:gd name="connsiteX0" fmla="*/ 0 w 10726222"/>
              <a:gd name="connsiteY0" fmla="*/ 103667 h 1168239"/>
              <a:gd name="connsiteX1" fmla="*/ 4416987 w 10726222"/>
              <a:gd name="connsiteY1" fmla="*/ 30178 h 1168239"/>
              <a:gd name="connsiteX2" fmla="*/ 10726222 w 10726222"/>
              <a:gd name="connsiteY2" fmla="*/ 103667 h 1168239"/>
              <a:gd name="connsiteX3" fmla="*/ 5460601 w 10726222"/>
              <a:gd name="connsiteY3" fmla="*/ 1097484 h 1168239"/>
              <a:gd name="connsiteX4" fmla="*/ 0 w 10726222"/>
              <a:gd name="connsiteY4" fmla="*/ 1093604 h 1168239"/>
              <a:gd name="connsiteX5" fmla="*/ 0 w 10726222"/>
              <a:gd name="connsiteY5" fmla="*/ 103667 h 1168239"/>
              <a:gd name="connsiteX0" fmla="*/ 0 w 5736688"/>
              <a:gd name="connsiteY0" fmla="*/ 170230 h 1234802"/>
              <a:gd name="connsiteX1" fmla="*/ 4416987 w 5736688"/>
              <a:gd name="connsiteY1" fmla="*/ 96741 h 1234802"/>
              <a:gd name="connsiteX2" fmla="*/ 5460601 w 5736688"/>
              <a:gd name="connsiteY2" fmla="*/ 1164047 h 1234802"/>
              <a:gd name="connsiteX3" fmla="*/ 0 w 5736688"/>
              <a:gd name="connsiteY3" fmla="*/ 1160167 h 1234802"/>
              <a:gd name="connsiteX4" fmla="*/ 0 w 5736688"/>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191796"/>
              <a:gd name="connsiteX1" fmla="*/ 4416987 w 5460601"/>
              <a:gd name="connsiteY1" fmla="*/ 96741 h 1191796"/>
              <a:gd name="connsiteX2" fmla="*/ 5460601 w 5460601"/>
              <a:gd name="connsiteY2" fmla="*/ 1164047 h 1191796"/>
              <a:gd name="connsiteX3" fmla="*/ 0 w 5460601"/>
              <a:gd name="connsiteY3" fmla="*/ 1160167 h 1191796"/>
              <a:gd name="connsiteX4" fmla="*/ 0 w 5460601"/>
              <a:gd name="connsiteY4" fmla="*/ 170230 h 1191796"/>
              <a:gd name="connsiteX0" fmla="*/ 0 w 5456015"/>
              <a:gd name="connsiteY0" fmla="*/ 170230 h 1191172"/>
              <a:gd name="connsiteX1" fmla="*/ 4416987 w 5456015"/>
              <a:gd name="connsiteY1" fmla="*/ 96741 h 1191172"/>
              <a:gd name="connsiteX2" fmla="*/ 5456015 w 5456015"/>
              <a:gd name="connsiteY2" fmla="*/ 1151382 h 1191172"/>
              <a:gd name="connsiteX3" fmla="*/ 0 w 5456015"/>
              <a:gd name="connsiteY3" fmla="*/ 1160167 h 1191172"/>
              <a:gd name="connsiteX4" fmla="*/ 0 w 5456015"/>
              <a:gd name="connsiteY4" fmla="*/ 170230 h 1191172"/>
              <a:gd name="connsiteX0" fmla="*/ 0 w 5456015"/>
              <a:gd name="connsiteY0" fmla="*/ 170230 h 1196258"/>
              <a:gd name="connsiteX1" fmla="*/ 4416987 w 5456015"/>
              <a:gd name="connsiteY1" fmla="*/ 96741 h 1196258"/>
              <a:gd name="connsiteX2" fmla="*/ 5456015 w 5456015"/>
              <a:gd name="connsiteY2" fmla="*/ 1151382 h 1196258"/>
              <a:gd name="connsiteX3" fmla="*/ 0 w 5456015"/>
              <a:gd name="connsiteY3" fmla="*/ 1160167 h 1196258"/>
              <a:gd name="connsiteX4" fmla="*/ 0 w 5456015"/>
              <a:gd name="connsiteY4" fmla="*/ 170230 h 1196258"/>
              <a:gd name="connsiteX0" fmla="*/ 0 w 5456015"/>
              <a:gd name="connsiteY0" fmla="*/ 170230 h 1160167"/>
              <a:gd name="connsiteX1" fmla="*/ 4416987 w 5456015"/>
              <a:gd name="connsiteY1" fmla="*/ 96741 h 1160167"/>
              <a:gd name="connsiteX2" fmla="*/ 5456015 w 5456015"/>
              <a:gd name="connsiteY2" fmla="*/ 1151382 h 1160167"/>
              <a:gd name="connsiteX3" fmla="*/ 0 w 5456015"/>
              <a:gd name="connsiteY3" fmla="*/ 1160167 h 1160167"/>
              <a:gd name="connsiteX4" fmla="*/ 0 w 5456015"/>
              <a:gd name="connsiteY4" fmla="*/ 170230 h 1160167"/>
              <a:gd name="connsiteX0" fmla="*/ 0 w 5456015"/>
              <a:gd name="connsiteY0" fmla="*/ 170230 h 1151383"/>
              <a:gd name="connsiteX1" fmla="*/ 4416987 w 5456015"/>
              <a:gd name="connsiteY1" fmla="*/ 96741 h 1151383"/>
              <a:gd name="connsiteX2" fmla="*/ 5456015 w 5456015"/>
              <a:gd name="connsiteY2" fmla="*/ 1151382 h 1151383"/>
              <a:gd name="connsiteX3" fmla="*/ 545340 w 5456015"/>
              <a:gd name="connsiteY3" fmla="*/ 1073758 h 1151383"/>
              <a:gd name="connsiteX4" fmla="*/ 0 w 5456015"/>
              <a:gd name="connsiteY4" fmla="*/ 170230 h 1151383"/>
              <a:gd name="connsiteX0" fmla="*/ 0 w 5413022"/>
              <a:gd name="connsiteY0" fmla="*/ 179987 h 1146262"/>
              <a:gd name="connsiteX1" fmla="*/ 4373994 w 5413022"/>
              <a:gd name="connsiteY1" fmla="*/ 91620 h 1146262"/>
              <a:gd name="connsiteX2" fmla="*/ 5413022 w 5413022"/>
              <a:gd name="connsiteY2" fmla="*/ 1146261 h 1146262"/>
              <a:gd name="connsiteX3" fmla="*/ 502347 w 5413022"/>
              <a:gd name="connsiteY3" fmla="*/ 1068637 h 1146262"/>
              <a:gd name="connsiteX4" fmla="*/ 0 w 5413022"/>
              <a:gd name="connsiteY4" fmla="*/ 179987 h 1146262"/>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28204 h 1094479"/>
              <a:gd name="connsiteX1" fmla="*/ 4373994 w 5413022"/>
              <a:gd name="connsiteY1" fmla="*/ 39837 h 1094479"/>
              <a:gd name="connsiteX2" fmla="*/ 5413022 w 5413022"/>
              <a:gd name="connsiteY2" fmla="*/ 1094478 h 1094479"/>
              <a:gd name="connsiteX3" fmla="*/ 502347 w 5413022"/>
              <a:gd name="connsiteY3" fmla="*/ 1016854 h 1094479"/>
              <a:gd name="connsiteX4" fmla="*/ 0 w 5413022"/>
              <a:gd name="connsiteY4" fmla="*/ 128204 h 1094479"/>
              <a:gd name="connsiteX0" fmla="*/ 0 w 5413022"/>
              <a:gd name="connsiteY0" fmla="*/ 121238 h 1087513"/>
              <a:gd name="connsiteX1" fmla="*/ 4381746 w 5413022"/>
              <a:gd name="connsiteY1" fmla="*/ 44391 h 1087513"/>
              <a:gd name="connsiteX2" fmla="*/ 5413022 w 5413022"/>
              <a:gd name="connsiteY2" fmla="*/ 1087512 h 1087513"/>
              <a:gd name="connsiteX3" fmla="*/ 502347 w 5413022"/>
              <a:gd name="connsiteY3" fmla="*/ 1009888 h 1087513"/>
              <a:gd name="connsiteX4" fmla="*/ 0 w 5413022"/>
              <a:gd name="connsiteY4" fmla="*/ 121238 h 1087513"/>
              <a:gd name="connsiteX0" fmla="*/ 0 w 5413022"/>
              <a:gd name="connsiteY0" fmla="*/ 140278 h 1106553"/>
              <a:gd name="connsiteX1" fmla="*/ 4381746 w 5413022"/>
              <a:gd name="connsiteY1" fmla="*/ 63431 h 1106553"/>
              <a:gd name="connsiteX2" fmla="*/ 5413022 w 5413022"/>
              <a:gd name="connsiteY2" fmla="*/ 1106552 h 1106553"/>
              <a:gd name="connsiteX3" fmla="*/ 502347 w 5413022"/>
              <a:gd name="connsiteY3" fmla="*/ 1028928 h 1106553"/>
              <a:gd name="connsiteX4" fmla="*/ 0 w 5413022"/>
              <a:gd name="connsiteY4" fmla="*/ 140278 h 1106553"/>
              <a:gd name="connsiteX0" fmla="*/ 39318 w 5452340"/>
              <a:gd name="connsiteY0" fmla="*/ 140278 h 1118959"/>
              <a:gd name="connsiteX1" fmla="*/ 4421064 w 5452340"/>
              <a:gd name="connsiteY1" fmla="*/ 63431 h 1118959"/>
              <a:gd name="connsiteX2" fmla="*/ 5452340 w 5452340"/>
              <a:gd name="connsiteY2" fmla="*/ 1106552 h 1118959"/>
              <a:gd name="connsiteX3" fmla="*/ 0 w 5452340"/>
              <a:gd name="connsiteY3" fmla="*/ 1118959 h 1118959"/>
              <a:gd name="connsiteX4" fmla="*/ 39318 w 5452340"/>
              <a:gd name="connsiteY4" fmla="*/ 140278 h 1118959"/>
              <a:gd name="connsiteX0" fmla="*/ 39318 w 5452340"/>
              <a:gd name="connsiteY0" fmla="*/ 140278 h 1118959"/>
              <a:gd name="connsiteX1" fmla="*/ 4421064 w 5452340"/>
              <a:gd name="connsiteY1" fmla="*/ 63431 h 1118959"/>
              <a:gd name="connsiteX2" fmla="*/ 5452340 w 5452340"/>
              <a:gd name="connsiteY2" fmla="*/ 1106552 h 1118959"/>
              <a:gd name="connsiteX3" fmla="*/ 0 w 5452340"/>
              <a:gd name="connsiteY3" fmla="*/ 1118959 h 1118959"/>
              <a:gd name="connsiteX4" fmla="*/ 39318 w 5452340"/>
              <a:gd name="connsiteY4" fmla="*/ 140278 h 1118959"/>
              <a:gd name="connsiteX0" fmla="*/ 0 w 5465321"/>
              <a:gd name="connsiteY0" fmla="*/ 138390 h 1120084"/>
              <a:gd name="connsiteX1" fmla="*/ 4434045 w 5465321"/>
              <a:gd name="connsiteY1" fmla="*/ 64556 h 1120084"/>
              <a:gd name="connsiteX2" fmla="*/ 5465321 w 5465321"/>
              <a:gd name="connsiteY2" fmla="*/ 1107677 h 1120084"/>
              <a:gd name="connsiteX3" fmla="*/ 12981 w 5465321"/>
              <a:gd name="connsiteY3" fmla="*/ 1120084 h 1120084"/>
              <a:gd name="connsiteX4" fmla="*/ 0 w 5465321"/>
              <a:gd name="connsiteY4" fmla="*/ 138390 h 1120084"/>
              <a:gd name="connsiteX0" fmla="*/ 0 w 5465321"/>
              <a:gd name="connsiteY0" fmla="*/ 175323 h 1157017"/>
              <a:gd name="connsiteX1" fmla="*/ 4434045 w 5465321"/>
              <a:gd name="connsiteY1" fmla="*/ 101489 h 1157017"/>
              <a:gd name="connsiteX2" fmla="*/ 5465321 w 5465321"/>
              <a:gd name="connsiteY2" fmla="*/ 1144610 h 1157017"/>
              <a:gd name="connsiteX3" fmla="*/ 12981 w 5465321"/>
              <a:gd name="connsiteY3" fmla="*/ 1157017 h 1157017"/>
              <a:gd name="connsiteX4" fmla="*/ 0 w 5465321"/>
              <a:gd name="connsiteY4" fmla="*/ 175323 h 1157017"/>
              <a:gd name="connsiteX0" fmla="*/ 0 w 5479543"/>
              <a:gd name="connsiteY0" fmla="*/ 175323 h 1159161"/>
              <a:gd name="connsiteX1" fmla="*/ 4434045 w 5479543"/>
              <a:gd name="connsiteY1" fmla="*/ 101489 h 1159161"/>
              <a:gd name="connsiteX2" fmla="*/ 5479543 w 5479543"/>
              <a:gd name="connsiteY2" fmla="*/ 1159160 h 1159161"/>
              <a:gd name="connsiteX3" fmla="*/ 12981 w 5479543"/>
              <a:gd name="connsiteY3" fmla="*/ 1157017 h 1159161"/>
              <a:gd name="connsiteX4" fmla="*/ 0 w 5479543"/>
              <a:gd name="connsiteY4" fmla="*/ 175323 h 1159161"/>
              <a:gd name="connsiteX0" fmla="*/ 15490 w 5495033"/>
              <a:gd name="connsiteY0" fmla="*/ 175323 h 1159161"/>
              <a:gd name="connsiteX1" fmla="*/ 4449535 w 5495033"/>
              <a:gd name="connsiteY1" fmla="*/ 101489 h 1159161"/>
              <a:gd name="connsiteX2" fmla="*/ 5495033 w 5495033"/>
              <a:gd name="connsiteY2" fmla="*/ 1159160 h 1159161"/>
              <a:gd name="connsiteX3" fmla="*/ 533 w 5495033"/>
              <a:gd name="connsiteY3" fmla="*/ 1046519 h 1159161"/>
              <a:gd name="connsiteX4" fmla="*/ 15490 w 5495033"/>
              <a:gd name="connsiteY4" fmla="*/ 175323 h 1159161"/>
              <a:gd name="connsiteX0" fmla="*/ 15490 w 5495033"/>
              <a:gd name="connsiteY0" fmla="*/ 175323 h 1159161"/>
              <a:gd name="connsiteX1" fmla="*/ 4449535 w 5495033"/>
              <a:gd name="connsiteY1" fmla="*/ 101489 h 1159161"/>
              <a:gd name="connsiteX2" fmla="*/ 5495033 w 5495033"/>
              <a:gd name="connsiteY2" fmla="*/ 1159160 h 1159161"/>
              <a:gd name="connsiteX3" fmla="*/ 533 w 5495033"/>
              <a:gd name="connsiteY3" fmla="*/ 1046519 h 1159161"/>
              <a:gd name="connsiteX4" fmla="*/ 15490 w 5495033"/>
              <a:gd name="connsiteY4" fmla="*/ 175323 h 1159161"/>
              <a:gd name="connsiteX0" fmla="*/ 15490 w 5495033"/>
              <a:gd name="connsiteY0" fmla="*/ 175323 h 1159161"/>
              <a:gd name="connsiteX1" fmla="*/ 4449535 w 5495033"/>
              <a:gd name="connsiteY1" fmla="*/ 101489 h 1159161"/>
              <a:gd name="connsiteX2" fmla="*/ 5495033 w 5495033"/>
              <a:gd name="connsiteY2" fmla="*/ 1159160 h 1159161"/>
              <a:gd name="connsiteX3" fmla="*/ 533 w 5495033"/>
              <a:gd name="connsiteY3" fmla="*/ 1046519 h 1159161"/>
              <a:gd name="connsiteX4" fmla="*/ 15490 w 5495033"/>
              <a:gd name="connsiteY4" fmla="*/ 175323 h 1159161"/>
              <a:gd name="connsiteX0" fmla="*/ 15490 w 5495033"/>
              <a:gd name="connsiteY0" fmla="*/ 153303 h 1137141"/>
              <a:gd name="connsiteX1" fmla="*/ 2837927 w 5495033"/>
              <a:gd name="connsiteY1" fmla="*/ 130334 h 1137141"/>
              <a:gd name="connsiteX2" fmla="*/ 5495033 w 5495033"/>
              <a:gd name="connsiteY2" fmla="*/ 1137140 h 1137141"/>
              <a:gd name="connsiteX3" fmla="*/ 533 w 5495033"/>
              <a:gd name="connsiteY3" fmla="*/ 1024499 h 1137141"/>
              <a:gd name="connsiteX4" fmla="*/ 15490 w 5495033"/>
              <a:gd name="connsiteY4" fmla="*/ 153303 h 1137141"/>
              <a:gd name="connsiteX0" fmla="*/ 15490 w 5495033"/>
              <a:gd name="connsiteY0" fmla="*/ 175042 h 1158880"/>
              <a:gd name="connsiteX1" fmla="*/ 2960587 w 5495033"/>
              <a:gd name="connsiteY1" fmla="*/ 101794 h 1158880"/>
              <a:gd name="connsiteX2" fmla="*/ 5495033 w 5495033"/>
              <a:gd name="connsiteY2" fmla="*/ 1158879 h 1158880"/>
              <a:gd name="connsiteX3" fmla="*/ 533 w 5495033"/>
              <a:gd name="connsiteY3" fmla="*/ 1046238 h 1158880"/>
              <a:gd name="connsiteX4" fmla="*/ 15490 w 5495033"/>
              <a:gd name="connsiteY4" fmla="*/ 175042 h 1158880"/>
              <a:gd name="connsiteX0" fmla="*/ 15490 w 5495033"/>
              <a:gd name="connsiteY0" fmla="*/ 107574 h 1091412"/>
              <a:gd name="connsiteX1" fmla="*/ 2960587 w 5495033"/>
              <a:gd name="connsiteY1" fmla="*/ 34326 h 1091412"/>
              <a:gd name="connsiteX2" fmla="*/ 5495033 w 5495033"/>
              <a:gd name="connsiteY2" fmla="*/ 1091411 h 1091412"/>
              <a:gd name="connsiteX3" fmla="*/ 533 w 5495033"/>
              <a:gd name="connsiteY3" fmla="*/ 978770 h 1091412"/>
              <a:gd name="connsiteX4" fmla="*/ 15490 w 5495033"/>
              <a:gd name="connsiteY4" fmla="*/ 107574 h 1091412"/>
              <a:gd name="connsiteX0" fmla="*/ 15490 w 5495033"/>
              <a:gd name="connsiteY0" fmla="*/ 73248 h 1057086"/>
              <a:gd name="connsiteX1" fmla="*/ 2960587 w 5495033"/>
              <a:gd name="connsiteY1" fmla="*/ 0 h 1057086"/>
              <a:gd name="connsiteX2" fmla="*/ 5495033 w 5495033"/>
              <a:gd name="connsiteY2" fmla="*/ 1057085 h 1057086"/>
              <a:gd name="connsiteX3" fmla="*/ 533 w 5495033"/>
              <a:gd name="connsiteY3" fmla="*/ 944444 h 1057086"/>
              <a:gd name="connsiteX4" fmla="*/ 15490 w 5495033"/>
              <a:gd name="connsiteY4" fmla="*/ 73248 h 1057086"/>
              <a:gd name="connsiteX0" fmla="*/ 15490 w 5495033"/>
              <a:gd name="connsiteY0" fmla="*/ 94088 h 1077926"/>
              <a:gd name="connsiteX1" fmla="*/ 2960587 w 5495033"/>
              <a:gd name="connsiteY1" fmla="*/ 20840 h 1077926"/>
              <a:gd name="connsiteX2" fmla="*/ 5495033 w 5495033"/>
              <a:gd name="connsiteY2" fmla="*/ 1077925 h 1077926"/>
              <a:gd name="connsiteX3" fmla="*/ 533 w 5495033"/>
              <a:gd name="connsiteY3" fmla="*/ 965284 h 1077926"/>
              <a:gd name="connsiteX4" fmla="*/ 15490 w 5495033"/>
              <a:gd name="connsiteY4" fmla="*/ 94088 h 1077926"/>
              <a:gd name="connsiteX0" fmla="*/ 0 w 6194253"/>
              <a:gd name="connsiteY0" fmla="*/ 16596 h 1110174"/>
              <a:gd name="connsiteX1" fmla="*/ 3659807 w 6194253"/>
              <a:gd name="connsiteY1" fmla="*/ 53088 h 1110174"/>
              <a:gd name="connsiteX2" fmla="*/ 6194253 w 6194253"/>
              <a:gd name="connsiteY2" fmla="*/ 1110173 h 1110174"/>
              <a:gd name="connsiteX3" fmla="*/ 699753 w 6194253"/>
              <a:gd name="connsiteY3" fmla="*/ 997532 h 1110174"/>
              <a:gd name="connsiteX4" fmla="*/ 0 w 6194253"/>
              <a:gd name="connsiteY4" fmla="*/ 16596 h 1110174"/>
              <a:gd name="connsiteX0" fmla="*/ 0 w 6194253"/>
              <a:gd name="connsiteY0" fmla="*/ 0 h 1093578"/>
              <a:gd name="connsiteX1" fmla="*/ 3659807 w 6194253"/>
              <a:gd name="connsiteY1" fmla="*/ 36492 h 1093578"/>
              <a:gd name="connsiteX2" fmla="*/ 6194253 w 6194253"/>
              <a:gd name="connsiteY2" fmla="*/ 1093577 h 1093578"/>
              <a:gd name="connsiteX3" fmla="*/ 699753 w 6194253"/>
              <a:gd name="connsiteY3" fmla="*/ 980936 h 1093578"/>
              <a:gd name="connsiteX4" fmla="*/ 0 w 6194253"/>
              <a:gd name="connsiteY4" fmla="*/ 0 h 1093578"/>
              <a:gd name="connsiteX0" fmla="*/ 0 w 6194253"/>
              <a:gd name="connsiteY0" fmla="*/ 0 h 1093578"/>
              <a:gd name="connsiteX1" fmla="*/ 3814476 w 6194253"/>
              <a:gd name="connsiteY1" fmla="*/ 47093 h 1093578"/>
              <a:gd name="connsiteX2" fmla="*/ 6194253 w 6194253"/>
              <a:gd name="connsiteY2" fmla="*/ 1093577 h 1093578"/>
              <a:gd name="connsiteX3" fmla="*/ 699753 w 6194253"/>
              <a:gd name="connsiteY3" fmla="*/ 980936 h 1093578"/>
              <a:gd name="connsiteX4" fmla="*/ 0 w 6194253"/>
              <a:gd name="connsiteY4" fmla="*/ 0 h 1093578"/>
              <a:gd name="connsiteX0" fmla="*/ 0 w 6194253"/>
              <a:gd name="connsiteY0" fmla="*/ 0 h 1093578"/>
              <a:gd name="connsiteX1" fmla="*/ 3814476 w 6194253"/>
              <a:gd name="connsiteY1" fmla="*/ 47093 h 1093578"/>
              <a:gd name="connsiteX2" fmla="*/ 6194253 w 6194253"/>
              <a:gd name="connsiteY2" fmla="*/ 1093577 h 1093578"/>
              <a:gd name="connsiteX3" fmla="*/ 699753 w 6194253"/>
              <a:gd name="connsiteY3" fmla="*/ 980936 h 1093578"/>
              <a:gd name="connsiteX4" fmla="*/ 0 w 6194253"/>
              <a:gd name="connsiteY4" fmla="*/ 0 h 1093578"/>
              <a:gd name="connsiteX0" fmla="*/ 0 w 6194253"/>
              <a:gd name="connsiteY0" fmla="*/ 0 h 1093578"/>
              <a:gd name="connsiteX1" fmla="*/ 3814476 w 6194253"/>
              <a:gd name="connsiteY1" fmla="*/ 47093 h 1093578"/>
              <a:gd name="connsiteX2" fmla="*/ 6194253 w 6194253"/>
              <a:gd name="connsiteY2" fmla="*/ 1093577 h 1093578"/>
              <a:gd name="connsiteX3" fmla="*/ 1951062 w 6194253"/>
              <a:gd name="connsiteY3" fmla="*/ 989280 h 1093578"/>
              <a:gd name="connsiteX4" fmla="*/ 0 w 6194253"/>
              <a:gd name="connsiteY4" fmla="*/ 0 h 1093578"/>
              <a:gd name="connsiteX0" fmla="*/ 0 w 6217545"/>
              <a:gd name="connsiteY0" fmla="*/ 0 h 1105547"/>
              <a:gd name="connsiteX1" fmla="*/ 3814476 w 6217545"/>
              <a:gd name="connsiteY1" fmla="*/ 47093 h 1105547"/>
              <a:gd name="connsiteX2" fmla="*/ 6217545 w 6217545"/>
              <a:gd name="connsiteY2" fmla="*/ 1105546 h 1105547"/>
              <a:gd name="connsiteX3" fmla="*/ 1951062 w 6217545"/>
              <a:gd name="connsiteY3" fmla="*/ 989280 h 1105547"/>
              <a:gd name="connsiteX4" fmla="*/ 0 w 6217545"/>
              <a:gd name="connsiteY4" fmla="*/ 0 h 1105547"/>
              <a:gd name="connsiteX0" fmla="*/ 0 w 6325415"/>
              <a:gd name="connsiteY0" fmla="*/ 0 h 1155262"/>
              <a:gd name="connsiteX1" fmla="*/ 3814476 w 6325415"/>
              <a:gd name="connsiteY1" fmla="*/ 47093 h 1155262"/>
              <a:gd name="connsiteX2" fmla="*/ 6325415 w 6325415"/>
              <a:gd name="connsiteY2" fmla="*/ 1155261 h 1155262"/>
              <a:gd name="connsiteX3" fmla="*/ 1951062 w 6325415"/>
              <a:gd name="connsiteY3" fmla="*/ 989280 h 1155262"/>
              <a:gd name="connsiteX4" fmla="*/ 0 w 6325415"/>
              <a:gd name="connsiteY4" fmla="*/ 0 h 1155262"/>
              <a:gd name="connsiteX0" fmla="*/ 0 w 6325415"/>
              <a:gd name="connsiteY0" fmla="*/ 0 h 1164537"/>
              <a:gd name="connsiteX1" fmla="*/ 3814476 w 6325415"/>
              <a:gd name="connsiteY1" fmla="*/ 47093 h 1164537"/>
              <a:gd name="connsiteX2" fmla="*/ 6325415 w 6325415"/>
              <a:gd name="connsiteY2" fmla="*/ 1155261 h 1164537"/>
              <a:gd name="connsiteX3" fmla="*/ 2151219 w 6325415"/>
              <a:gd name="connsiteY3" fmla="*/ 1164537 h 1164537"/>
              <a:gd name="connsiteX4" fmla="*/ 0 w 6325415"/>
              <a:gd name="connsiteY4" fmla="*/ 0 h 1164537"/>
              <a:gd name="connsiteX0" fmla="*/ 0 w 6325415"/>
              <a:gd name="connsiteY0" fmla="*/ 0 h 1164537"/>
              <a:gd name="connsiteX1" fmla="*/ 3840792 w 6325415"/>
              <a:gd name="connsiteY1" fmla="*/ 49184 h 1164537"/>
              <a:gd name="connsiteX2" fmla="*/ 6325415 w 6325415"/>
              <a:gd name="connsiteY2" fmla="*/ 1155261 h 1164537"/>
              <a:gd name="connsiteX3" fmla="*/ 2151219 w 6325415"/>
              <a:gd name="connsiteY3" fmla="*/ 1164537 h 1164537"/>
              <a:gd name="connsiteX4" fmla="*/ 0 w 6325415"/>
              <a:gd name="connsiteY4" fmla="*/ 0 h 1164537"/>
              <a:gd name="connsiteX0" fmla="*/ 0 w 5562472"/>
              <a:gd name="connsiteY0" fmla="*/ 0 h 1153562"/>
              <a:gd name="connsiteX1" fmla="*/ 3077849 w 5562472"/>
              <a:gd name="connsiteY1" fmla="*/ 38209 h 1153562"/>
              <a:gd name="connsiteX2" fmla="*/ 5562472 w 5562472"/>
              <a:gd name="connsiteY2" fmla="*/ 1144286 h 1153562"/>
              <a:gd name="connsiteX3" fmla="*/ 1388276 w 5562472"/>
              <a:gd name="connsiteY3" fmla="*/ 1153562 h 1153562"/>
              <a:gd name="connsiteX4" fmla="*/ 0 w 5562472"/>
              <a:gd name="connsiteY4" fmla="*/ 0 h 1153562"/>
              <a:gd name="connsiteX0" fmla="*/ 0 w 5562472"/>
              <a:gd name="connsiteY0" fmla="*/ 0 h 1144287"/>
              <a:gd name="connsiteX1" fmla="*/ 3077849 w 5562472"/>
              <a:gd name="connsiteY1" fmla="*/ 38209 h 1144287"/>
              <a:gd name="connsiteX2" fmla="*/ 5562472 w 5562472"/>
              <a:gd name="connsiteY2" fmla="*/ 1144286 h 1144287"/>
              <a:gd name="connsiteX3" fmla="*/ 1883590 w 5562472"/>
              <a:gd name="connsiteY3" fmla="*/ 1072741 h 1144287"/>
              <a:gd name="connsiteX4" fmla="*/ 0 w 5562472"/>
              <a:gd name="connsiteY4" fmla="*/ 0 h 1144287"/>
              <a:gd name="connsiteX0" fmla="*/ 0 w 5562472"/>
              <a:gd name="connsiteY0" fmla="*/ 0 h 1144287"/>
              <a:gd name="connsiteX1" fmla="*/ 3187948 w 5562472"/>
              <a:gd name="connsiteY1" fmla="*/ 175963 h 1144287"/>
              <a:gd name="connsiteX2" fmla="*/ 5562472 w 5562472"/>
              <a:gd name="connsiteY2" fmla="*/ 1144286 h 1144287"/>
              <a:gd name="connsiteX3" fmla="*/ 1883590 w 5562472"/>
              <a:gd name="connsiteY3" fmla="*/ 1072741 h 1144287"/>
              <a:gd name="connsiteX4" fmla="*/ 0 w 5562472"/>
              <a:gd name="connsiteY4" fmla="*/ 0 h 1144287"/>
              <a:gd name="connsiteX0" fmla="*/ 0 w 5562472"/>
              <a:gd name="connsiteY0" fmla="*/ 0 h 1144287"/>
              <a:gd name="connsiteX1" fmla="*/ 3201909 w 5562472"/>
              <a:gd name="connsiteY1" fmla="*/ 99499 h 1144287"/>
              <a:gd name="connsiteX2" fmla="*/ 5562472 w 5562472"/>
              <a:gd name="connsiteY2" fmla="*/ 1144286 h 1144287"/>
              <a:gd name="connsiteX3" fmla="*/ 1883590 w 5562472"/>
              <a:gd name="connsiteY3" fmla="*/ 1072741 h 1144287"/>
              <a:gd name="connsiteX4" fmla="*/ 0 w 5562472"/>
              <a:gd name="connsiteY4" fmla="*/ 0 h 1144287"/>
              <a:gd name="connsiteX0" fmla="*/ 0 w 5657273"/>
              <a:gd name="connsiteY0" fmla="*/ 0 h 1158564"/>
              <a:gd name="connsiteX1" fmla="*/ 3201909 w 5657273"/>
              <a:gd name="connsiteY1" fmla="*/ 99499 h 1158564"/>
              <a:gd name="connsiteX2" fmla="*/ 5657273 w 5657273"/>
              <a:gd name="connsiteY2" fmla="*/ 1158563 h 1158564"/>
              <a:gd name="connsiteX3" fmla="*/ 1883590 w 5657273"/>
              <a:gd name="connsiteY3" fmla="*/ 1072741 h 1158564"/>
              <a:gd name="connsiteX4" fmla="*/ 0 w 5657273"/>
              <a:gd name="connsiteY4" fmla="*/ 0 h 1158564"/>
              <a:gd name="connsiteX0" fmla="*/ 0 w 5657273"/>
              <a:gd name="connsiteY0" fmla="*/ 0 h 1158564"/>
              <a:gd name="connsiteX1" fmla="*/ 3201909 w 5657273"/>
              <a:gd name="connsiteY1" fmla="*/ 99499 h 1158564"/>
              <a:gd name="connsiteX2" fmla="*/ 5657273 w 5657273"/>
              <a:gd name="connsiteY2" fmla="*/ 1158563 h 1158564"/>
              <a:gd name="connsiteX3" fmla="*/ 1883590 w 5657273"/>
              <a:gd name="connsiteY3" fmla="*/ 1072741 h 1158564"/>
              <a:gd name="connsiteX4" fmla="*/ 0 w 5657273"/>
              <a:gd name="connsiteY4" fmla="*/ 0 h 1158564"/>
              <a:gd name="connsiteX0" fmla="*/ 0 w 5657273"/>
              <a:gd name="connsiteY0" fmla="*/ 0 h 1158564"/>
              <a:gd name="connsiteX1" fmla="*/ 3201909 w 5657273"/>
              <a:gd name="connsiteY1" fmla="*/ 99499 h 1158564"/>
              <a:gd name="connsiteX2" fmla="*/ 5657273 w 5657273"/>
              <a:gd name="connsiteY2" fmla="*/ 1158563 h 1158564"/>
              <a:gd name="connsiteX3" fmla="*/ 1924971 w 5657273"/>
              <a:gd name="connsiteY3" fmla="*/ 1133365 h 1158564"/>
              <a:gd name="connsiteX4" fmla="*/ 0 w 5657273"/>
              <a:gd name="connsiteY4" fmla="*/ 0 h 1158564"/>
              <a:gd name="connsiteX0" fmla="*/ 0 w 5241791"/>
              <a:gd name="connsiteY0" fmla="*/ 175502 h 1059065"/>
              <a:gd name="connsiteX1" fmla="*/ 2786427 w 5241791"/>
              <a:gd name="connsiteY1" fmla="*/ 0 h 1059065"/>
              <a:gd name="connsiteX2" fmla="*/ 5241791 w 5241791"/>
              <a:gd name="connsiteY2" fmla="*/ 1059064 h 1059065"/>
              <a:gd name="connsiteX3" fmla="*/ 1509489 w 5241791"/>
              <a:gd name="connsiteY3" fmla="*/ 1033866 h 1059065"/>
              <a:gd name="connsiteX4" fmla="*/ 0 w 5241791"/>
              <a:gd name="connsiteY4" fmla="*/ 175502 h 1059065"/>
              <a:gd name="connsiteX0" fmla="*/ 0 w 5241791"/>
              <a:gd name="connsiteY0" fmla="*/ 106116 h 989679"/>
              <a:gd name="connsiteX1" fmla="*/ 3012411 w 5241791"/>
              <a:gd name="connsiteY1" fmla="*/ 0 h 989679"/>
              <a:gd name="connsiteX2" fmla="*/ 5241791 w 5241791"/>
              <a:gd name="connsiteY2" fmla="*/ 989678 h 989679"/>
              <a:gd name="connsiteX3" fmla="*/ 1509489 w 5241791"/>
              <a:gd name="connsiteY3" fmla="*/ 964480 h 989679"/>
              <a:gd name="connsiteX4" fmla="*/ 0 w 5241791"/>
              <a:gd name="connsiteY4" fmla="*/ 106116 h 989679"/>
              <a:gd name="connsiteX0" fmla="*/ 0 w 5292985"/>
              <a:gd name="connsiteY0" fmla="*/ 0 h 1040246"/>
              <a:gd name="connsiteX1" fmla="*/ 3063605 w 5292985"/>
              <a:gd name="connsiteY1" fmla="*/ 50567 h 1040246"/>
              <a:gd name="connsiteX2" fmla="*/ 5292985 w 5292985"/>
              <a:gd name="connsiteY2" fmla="*/ 1040245 h 1040246"/>
              <a:gd name="connsiteX3" fmla="*/ 1560683 w 5292985"/>
              <a:gd name="connsiteY3" fmla="*/ 1015047 h 1040246"/>
              <a:gd name="connsiteX4" fmla="*/ 0 w 5292985"/>
              <a:gd name="connsiteY4" fmla="*/ 0 h 1040246"/>
              <a:gd name="connsiteX0" fmla="*/ 0 w 5292985"/>
              <a:gd name="connsiteY0" fmla="*/ 0 h 1040246"/>
              <a:gd name="connsiteX1" fmla="*/ 3063605 w 5292985"/>
              <a:gd name="connsiteY1" fmla="*/ 50567 h 1040246"/>
              <a:gd name="connsiteX2" fmla="*/ 5292985 w 5292985"/>
              <a:gd name="connsiteY2" fmla="*/ 1040245 h 1040246"/>
              <a:gd name="connsiteX3" fmla="*/ 2346829 w 5292985"/>
              <a:gd name="connsiteY3" fmla="*/ 1032812 h 1040246"/>
              <a:gd name="connsiteX4" fmla="*/ 0 w 5292985"/>
              <a:gd name="connsiteY4" fmla="*/ 0 h 104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2985" h="1040246">
                <a:moveTo>
                  <a:pt x="0" y="0"/>
                </a:moveTo>
                <a:lnTo>
                  <a:pt x="3063605" y="50567"/>
                </a:lnTo>
                <a:cubicBezTo>
                  <a:pt x="3070375" y="50788"/>
                  <a:pt x="5293359" y="1041646"/>
                  <a:pt x="5292985" y="1040245"/>
                </a:cubicBezTo>
                <a:lnTo>
                  <a:pt x="2346829" y="1032812"/>
                </a:lnTo>
                <a:cubicBezTo>
                  <a:pt x="2342502" y="705581"/>
                  <a:pt x="4327" y="327231"/>
                  <a:pt x="0" y="0"/>
                </a:cubicBezTo>
                <a:close/>
              </a:path>
            </a:pathLst>
          </a:cu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lIns="182880" tIns="91440" rIns="182880" bIns="91440" spcCol="0" rtlCol="0" anchor="ctr"/>
          <a:lstStyle/>
          <a:p>
            <a:pPr algn="ctr" defTabSz="914445">
              <a:defRPr/>
            </a:pPr>
            <a:endParaRPr lang="en-US">
              <a:solidFill>
                <a:srgbClr val="FFFFFF"/>
              </a:solidFill>
              <a:latin typeface="Calibri"/>
            </a:endParaRPr>
          </a:p>
        </p:txBody>
      </p:sp>
      <p:grpSp>
        <p:nvGrpSpPr>
          <p:cNvPr id="30" name="Group 5"/>
          <p:cNvGrpSpPr/>
          <p:nvPr/>
        </p:nvGrpSpPr>
        <p:grpSpPr>
          <a:xfrm>
            <a:off x="8077327" y="2325566"/>
            <a:ext cx="6549512" cy="2779385"/>
            <a:chOff x="-1807846" y="6479277"/>
            <a:chExt cx="6549511" cy="2779384"/>
          </a:xfrm>
        </p:grpSpPr>
        <p:sp>
          <p:nvSpPr>
            <p:cNvPr id="31" name="Rectangle 30"/>
            <p:cNvSpPr/>
            <p:nvPr/>
          </p:nvSpPr>
          <p:spPr>
            <a:xfrm>
              <a:off x="-742951" y="7459119"/>
              <a:ext cx="4232593" cy="1799542"/>
            </a:xfrm>
            <a:prstGeom prst="rect">
              <a:avLst/>
            </a:prstGeom>
            <a:blipFill>
              <a:blip r:embed="rId2"/>
              <a:tile tx="0" ty="0" sx="100000" sy="100000" flip="none" algn="tl"/>
            </a:blipFill>
            <a:ln>
              <a:solidFill>
                <a:schemeClr val="bg1">
                  <a:lumMod val="75000"/>
                </a:schemeClr>
              </a:solidFill>
            </a:ln>
            <a:effectLst>
              <a:outerShdw blurRad="76200" dir="18900000" sy="23000" kx="-1200000" algn="bl" rotWithShape="0">
                <a:prstClr val="black">
                  <a:alpha val="20000"/>
                </a:prstClr>
              </a:outerShdw>
            </a:effectLst>
            <a:scene3d>
              <a:camera prst="isometricOffAxis2Left">
                <a:rot lat="1075750" lon="3315354" rev="97326"/>
              </a:camera>
              <a:lightRig rig="threePt" dir="t"/>
            </a:scene3d>
            <a:sp3d prstMaterial="plastic">
              <a:bevelT w="0" h="0" prst="hardEdge"/>
              <a:bevelB w="0" h="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defRPr/>
              </a:pPr>
              <a:endParaRPr lang="en-US">
                <a:solidFill>
                  <a:srgbClr val="FFFFFF"/>
                </a:solidFill>
                <a:latin typeface="Calibri"/>
              </a:endParaRPr>
            </a:p>
          </p:txBody>
        </p:sp>
        <p:sp>
          <p:nvSpPr>
            <p:cNvPr id="32" name="Rectangle 31"/>
            <p:cNvSpPr/>
            <p:nvPr/>
          </p:nvSpPr>
          <p:spPr>
            <a:xfrm>
              <a:off x="-1807846" y="6479277"/>
              <a:ext cx="6549511" cy="1323439"/>
            </a:xfrm>
            <a:prstGeom prst="rect">
              <a:avLst/>
            </a:prstGeom>
            <a:noFill/>
            <a:effectLst/>
            <a:scene3d>
              <a:camera prst="isometricOffAxis2Left">
                <a:rot lat="1200000" lon="3000000" rev="0"/>
              </a:camera>
              <a:lightRig rig="threePt" dir="t"/>
            </a:scene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45">
                <a:defRPr/>
              </a:pPr>
              <a: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Privacy</a:t>
              </a:r>
              <a:b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br>
              <a: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anonymization</a:t>
              </a:r>
            </a:p>
          </p:txBody>
        </p:sp>
      </p:grpSp>
      <p:sp>
        <p:nvSpPr>
          <p:cNvPr id="33" name="Wave 5"/>
          <p:cNvSpPr/>
          <p:nvPr/>
        </p:nvSpPr>
        <p:spPr>
          <a:xfrm rot="20094139">
            <a:off x="7825496" y="4396355"/>
            <a:ext cx="4520834" cy="2288574"/>
          </a:xfrm>
          <a:custGeom>
            <a:avLst/>
            <a:gdLst>
              <a:gd name="connsiteX0" fmla="*/ 0 w 10726222"/>
              <a:gd name="connsiteY0" fmla="*/ 164990 h 1319916"/>
              <a:gd name="connsiteX1" fmla="*/ 10726222 w 10726222"/>
              <a:gd name="connsiteY1" fmla="*/ 164990 h 1319916"/>
              <a:gd name="connsiteX2" fmla="*/ 10726222 w 10726222"/>
              <a:gd name="connsiteY2" fmla="*/ 1154927 h 1319916"/>
              <a:gd name="connsiteX3" fmla="*/ 0 w 10726222"/>
              <a:gd name="connsiteY3" fmla="*/ 1154927 h 1319916"/>
              <a:gd name="connsiteX4" fmla="*/ 0 w 10726222"/>
              <a:gd name="connsiteY4" fmla="*/ 164990 h 1319916"/>
              <a:gd name="connsiteX0" fmla="*/ 0 w 10726222"/>
              <a:gd name="connsiteY0" fmla="*/ 103667 h 1252365"/>
              <a:gd name="connsiteX1" fmla="*/ 4416987 w 10726222"/>
              <a:gd name="connsiteY1" fmla="*/ 30178 h 1252365"/>
              <a:gd name="connsiteX2" fmla="*/ 10726222 w 10726222"/>
              <a:gd name="connsiteY2" fmla="*/ 103667 h 1252365"/>
              <a:gd name="connsiteX3" fmla="*/ 10726222 w 10726222"/>
              <a:gd name="connsiteY3" fmla="*/ 1093604 h 1252365"/>
              <a:gd name="connsiteX4" fmla="*/ 0 w 10726222"/>
              <a:gd name="connsiteY4" fmla="*/ 1093604 h 1252365"/>
              <a:gd name="connsiteX5" fmla="*/ 0 w 10726222"/>
              <a:gd name="connsiteY5" fmla="*/ 103667 h 1252365"/>
              <a:gd name="connsiteX0" fmla="*/ 0 w 10726222"/>
              <a:gd name="connsiteY0" fmla="*/ 103667 h 1168239"/>
              <a:gd name="connsiteX1" fmla="*/ 4416987 w 10726222"/>
              <a:gd name="connsiteY1" fmla="*/ 30178 h 1168239"/>
              <a:gd name="connsiteX2" fmla="*/ 10726222 w 10726222"/>
              <a:gd name="connsiteY2" fmla="*/ 103667 h 1168239"/>
              <a:gd name="connsiteX3" fmla="*/ 10726222 w 10726222"/>
              <a:gd name="connsiteY3" fmla="*/ 1093604 h 1168239"/>
              <a:gd name="connsiteX4" fmla="*/ 5460601 w 10726222"/>
              <a:gd name="connsiteY4" fmla="*/ 1097484 h 1168239"/>
              <a:gd name="connsiteX5" fmla="*/ 0 w 10726222"/>
              <a:gd name="connsiteY5" fmla="*/ 1093604 h 1168239"/>
              <a:gd name="connsiteX6" fmla="*/ 0 w 10726222"/>
              <a:gd name="connsiteY6" fmla="*/ 103667 h 1168239"/>
              <a:gd name="connsiteX0" fmla="*/ 0 w 10726222"/>
              <a:gd name="connsiteY0" fmla="*/ 103667 h 1168239"/>
              <a:gd name="connsiteX1" fmla="*/ 4416987 w 10726222"/>
              <a:gd name="connsiteY1" fmla="*/ 30178 h 1168239"/>
              <a:gd name="connsiteX2" fmla="*/ 10726222 w 10726222"/>
              <a:gd name="connsiteY2" fmla="*/ 103667 h 1168239"/>
              <a:gd name="connsiteX3" fmla="*/ 5460601 w 10726222"/>
              <a:gd name="connsiteY3" fmla="*/ 1097484 h 1168239"/>
              <a:gd name="connsiteX4" fmla="*/ 0 w 10726222"/>
              <a:gd name="connsiteY4" fmla="*/ 1093604 h 1168239"/>
              <a:gd name="connsiteX5" fmla="*/ 0 w 10726222"/>
              <a:gd name="connsiteY5" fmla="*/ 103667 h 1168239"/>
              <a:gd name="connsiteX0" fmla="*/ 0 w 5736688"/>
              <a:gd name="connsiteY0" fmla="*/ 170230 h 1234802"/>
              <a:gd name="connsiteX1" fmla="*/ 4416987 w 5736688"/>
              <a:gd name="connsiteY1" fmla="*/ 96741 h 1234802"/>
              <a:gd name="connsiteX2" fmla="*/ 5460601 w 5736688"/>
              <a:gd name="connsiteY2" fmla="*/ 1164047 h 1234802"/>
              <a:gd name="connsiteX3" fmla="*/ 0 w 5736688"/>
              <a:gd name="connsiteY3" fmla="*/ 1160167 h 1234802"/>
              <a:gd name="connsiteX4" fmla="*/ 0 w 5736688"/>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191796"/>
              <a:gd name="connsiteX1" fmla="*/ 4416987 w 5460601"/>
              <a:gd name="connsiteY1" fmla="*/ 96741 h 1191796"/>
              <a:gd name="connsiteX2" fmla="*/ 5460601 w 5460601"/>
              <a:gd name="connsiteY2" fmla="*/ 1164047 h 1191796"/>
              <a:gd name="connsiteX3" fmla="*/ 0 w 5460601"/>
              <a:gd name="connsiteY3" fmla="*/ 1160167 h 1191796"/>
              <a:gd name="connsiteX4" fmla="*/ 0 w 5460601"/>
              <a:gd name="connsiteY4" fmla="*/ 170230 h 1191796"/>
              <a:gd name="connsiteX0" fmla="*/ 0 w 5456015"/>
              <a:gd name="connsiteY0" fmla="*/ 170230 h 1191172"/>
              <a:gd name="connsiteX1" fmla="*/ 4416987 w 5456015"/>
              <a:gd name="connsiteY1" fmla="*/ 96741 h 1191172"/>
              <a:gd name="connsiteX2" fmla="*/ 5456015 w 5456015"/>
              <a:gd name="connsiteY2" fmla="*/ 1151382 h 1191172"/>
              <a:gd name="connsiteX3" fmla="*/ 0 w 5456015"/>
              <a:gd name="connsiteY3" fmla="*/ 1160167 h 1191172"/>
              <a:gd name="connsiteX4" fmla="*/ 0 w 5456015"/>
              <a:gd name="connsiteY4" fmla="*/ 170230 h 1191172"/>
              <a:gd name="connsiteX0" fmla="*/ 0 w 5456015"/>
              <a:gd name="connsiteY0" fmla="*/ 170230 h 1196258"/>
              <a:gd name="connsiteX1" fmla="*/ 4416987 w 5456015"/>
              <a:gd name="connsiteY1" fmla="*/ 96741 h 1196258"/>
              <a:gd name="connsiteX2" fmla="*/ 5456015 w 5456015"/>
              <a:gd name="connsiteY2" fmla="*/ 1151382 h 1196258"/>
              <a:gd name="connsiteX3" fmla="*/ 0 w 5456015"/>
              <a:gd name="connsiteY3" fmla="*/ 1160167 h 1196258"/>
              <a:gd name="connsiteX4" fmla="*/ 0 w 5456015"/>
              <a:gd name="connsiteY4" fmla="*/ 170230 h 1196258"/>
              <a:gd name="connsiteX0" fmla="*/ 0 w 5456015"/>
              <a:gd name="connsiteY0" fmla="*/ 170230 h 1160167"/>
              <a:gd name="connsiteX1" fmla="*/ 4416987 w 5456015"/>
              <a:gd name="connsiteY1" fmla="*/ 96741 h 1160167"/>
              <a:gd name="connsiteX2" fmla="*/ 5456015 w 5456015"/>
              <a:gd name="connsiteY2" fmla="*/ 1151382 h 1160167"/>
              <a:gd name="connsiteX3" fmla="*/ 0 w 5456015"/>
              <a:gd name="connsiteY3" fmla="*/ 1160167 h 1160167"/>
              <a:gd name="connsiteX4" fmla="*/ 0 w 5456015"/>
              <a:gd name="connsiteY4" fmla="*/ 170230 h 1160167"/>
              <a:gd name="connsiteX0" fmla="*/ 0 w 5456015"/>
              <a:gd name="connsiteY0" fmla="*/ 170230 h 1151383"/>
              <a:gd name="connsiteX1" fmla="*/ 4416987 w 5456015"/>
              <a:gd name="connsiteY1" fmla="*/ 96741 h 1151383"/>
              <a:gd name="connsiteX2" fmla="*/ 5456015 w 5456015"/>
              <a:gd name="connsiteY2" fmla="*/ 1151382 h 1151383"/>
              <a:gd name="connsiteX3" fmla="*/ 545340 w 5456015"/>
              <a:gd name="connsiteY3" fmla="*/ 1073758 h 1151383"/>
              <a:gd name="connsiteX4" fmla="*/ 0 w 5456015"/>
              <a:gd name="connsiteY4" fmla="*/ 170230 h 1151383"/>
              <a:gd name="connsiteX0" fmla="*/ 0 w 5413022"/>
              <a:gd name="connsiteY0" fmla="*/ 179987 h 1146262"/>
              <a:gd name="connsiteX1" fmla="*/ 4373994 w 5413022"/>
              <a:gd name="connsiteY1" fmla="*/ 91620 h 1146262"/>
              <a:gd name="connsiteX2" fmla="*/ 5413022 w 5413022"/>
              <a:gd name="connsiteY2" fmla="*/ 1146261 h 1146262"/>
              <a:gd name="connsiteX3" fmla="*/ 502347 w 5413022"/>
              <a:gd name="connsiteY3" fmla="*/ 1068637 h 1146262"/>
              <a:gd name="connsiteX4" fmla="*/ 0 w 5413022"/>
              <a:gd name="connsiteY4" fmla="*/ 179987 h 1146262"/>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28204 h 1094479"/>
              <a:gd name="connsiteX1" fmla="*/ 4373994 w 5413022"/>
              <a:gd name="connsiteY1" fmla="*/ 39837 h 1094479"/>
              <a:gd name="connsiteX2" fmla="*/ 5413022 w 5413022"/>
              <a:gd name="connsiteY2" fmla="*/ 1094478 h 1094479"/>
              <a:gd name="connsiteX3" fmla="*/ 502347 w 5413022"/>
              <a:gd name="connsiteY3" fmla="*/ 1016854 h 1094479"/>
              <a:gd name="connsiteX4" fmla="*/ 0 w 5413022"/>
              <a:gd name="connsiteY4" fmla="*/ 128204 h 1094479"/>
              <a:gd name="connsiteX0" fmla="*/ 0 w 5413022"/>
              <a:gd name="connsiteY0" fmla="*/ 121238 h 1087513"/>
              <a:gd name="connsiteX1" fmla="*/ 4381746 w 5413022"/>
              <a:gd name="connsiteY1" fmla="*/ 44391 h 1087513"/>
              <a:gd name="connsiteX2" fmla="*/ 5413022 w 5413022"/>
              <a:gd name="connsiteY2" fmla="*/ 1087512 h 1087513"/>
              <a:gd name="connsiteX3" fmla="*/ 502347 w 5413022"/>
              <a:gd name="connsiteY3" fmla="*/ 1009888 h 1087513"/>
              <a:gd name="connsiteX4" fmla="*/ 0 w 5413022"/>
              <a:gd name="connsiteY4" fmla="*/ 121238 h 1087513"/>
              <a:gd name="connsiteX0" fmla="*/ 0 w 5413022"/>
              <a:gd name="connsiteY0" fmla="*/ 140278 h 1106553"/>
              <a:gd name="connsiteX1" fmla="*/ 4381746 w 5413022"/>
              <a:gd name="connsiteY1" fmla="*/ 63431 h 1106553"/>
              <a:gd name="connsiteX2" fmla="*/ 5413022 w 5413022"/>
              <a:gd name="connsiteY2" fmla="*/ 1106552 h 1106553"/>
              <a:gd name="connsiteX3" fmla="*/ 502347 w 5413022"/>
              <a:gd name="connsiteY3" fmla="*/ 1028928 h 1106553"/>
              <a:gd name="connsiteX4" fmla="*/ 0 w 5413022"/>
              <a:gd name="connsiteY4" fmla="*/ 140278 h 1106553"/>
              <a:gd name="connsiteX0" fmla="*/ 39318 w 5452340"/>
              <a:gd name="connsiteY0" fmla="*/ 140278 h 1118959"/>
              <a:gd name="connsiteX1" fmla="*/ 4421064 w 5452340"/>
              <a:gd name="connsiteY1" fmla="*/ 63431 h 1118959"/>
              <a:gd name="connsiteX2" fmla="*/ 5452340 w 5452340"/>
              <a:gd name="connsiteY2" fmla="*/ 1106552 h 1118959"/>
              <a:gd name="connsiteX3" fmla="*/ 0 w 5452340"/>
              <a:gd name="connsiteY3" fmla="*/ 1118959 h 1118959"/>
              <a:gd name="connsiteX4" fmla="*/ 39318 w 5452340"/>
              <a:gd name="connsiteY4" fmla="*/ 140278 h 1118959"/>
              <a:gd name="connsiteX0" fmla="*/ 39318 w 5452340"/>
              <a:gd name="connsiteY0" fmla="*/ 140278 h 1118959"/>
              <a:gd name="connsiteX1" fmla="*/ 4421064 w 5452340"/>
              <a:gd name="connsiteY1" fmla="*/ 63431 h 1118959"/>
              <a:gd name="connsiteX2" fmla="*/ 5452340 w 5452340"/>
              <a:gd name="connsiteY2" fmla="*/ 1106552 h 1118959"/>
              <a:gd name="connsiteX3" fmla="*/ 0 w 5452340"/>
              <a:gd name="connsiteY3" fmla="*/ 1118959 h 1118959"/>
              <a:gd name="connsiteX4" fmla="*/ 39318 w 5452340"/>
              <a:gd name="connsiteY4" fmla="*/ 140278 h 1118959"/>
              <a:gd name="connsiteX0" fmla="*/ 0 w 5465321"/>
              <a:gd name="connsiteY0" fmla="*/ 138390 h 1120084"/>
              <a:gd name="connsiteX1" fmla="*/ 4434045 w 5465321"/>
              <a:gd name="connsiteY1" fmla="*/ 64556 h 1120084"/>
              <a:gd name="connsiteX2" fmla="*/ 5465321 w 5465321"/>
              <a:gd name="connsiteY2" fmla="*/ 1107677 h 1120084"/>
              <a:gd name="connsiteX3" fmla="*/ 12981 w 5465321"/>
              <a:gd name="connsiteY3" fmla="*/ 1120084 h 1120084"/>
              <a:gd name="connsiteX4" fmla="*/ 0 w 5465321"/>
              <a:gd name="connsiteY4" fmla="*/ 138390 h 1120084"/>
              <a:gd name="connsiteX0" fmla="*/ 0 w 5465321"/>
              <a:gd name="connsiteY0" fmla="*/ 175323 h 1157017"/>
              <a:gd name="connsiteX1" fmla="*/ 4434045 w 5465321"/>
              <a:gd name="connsiteY1" fmla="*/ 101489 h 1157017"/>
              <a:gd name="connsiteX2" fmla="*/ 5465321 w 5465321"/>
              <a:gd name="connsiteY2" fmla="*/ 1144610 h 1157017"/>
              <a:gd name="connsiteX3" fmla="*/ 12981 w 5465321"/>
              <a:gd name="connsiteY3" fmla="*/ 1157017 h 1157017"/>
              <a:gd name="connsiteX4" fmla="*/ 0 w 5465321"/>
              <a:gd name="connsiteY4" fmla="*/ 175323 h 1157017"/>
              <a:gd name="connsiteX0" fmla="*/ 0 w 5479543"/>
              <a:gd name="connsiteY0" fmla="*/ 175323 h 1159161"/>
              <a:gd name="connsiteX1" fmla="*/ 4434045 w 5479543"/>
              <a:gd name="connsiteY1" fmla="*/ 101489 h 1159161"/>
              <a:gd name="connsiteX2" fmla="*/ 5479543 w 5479543"/>
              <a:gd name="connsiteY2" fmla="*/ 1159160 h 1159161"/>
              <a:gd name="connsiteX3" fmla="*/ 12981 w 5479543"/>
              <a:gd name="connsiteY3" fmla="*/ 1157017 h 1159161"/>
              <a:gd name="connsiteX4" fmla="*/ 0 w 5479543"/>
              <a:gd name="connsiteY4" fmla="*/ 175323 h 1159161"/>
              <a:gd name="connsiteX0" fmla="*/ 15490 w 5495033"/>
              <a:gd name="connsiteY0" fmla="*/ 175323 h 1159161"/>
              <a:gd name="connsiteX1" fmla="*/ 4449535 w 5495033"/>
              <a:gd name="connsiteY1" fmla="*/ 101489 h 1159161"/>
              <a:gd name="connsiteX2" fmla="*/ 5495033 w 5495033"/>
              <a:gd name="connsiteY2" fmla="*/ 1159160 h 1159161"/>
              <a:gd name="connsiteX3" fmla="*/ 533 w 5495033"/>
              <a:gd name="connsiteY3" fmla="*/ 1046519 h 1159161"/>
              <a:gd name="connsiteX4" fmla="*/ 15490 w 5495033"/>
              <a:gd name="connsiteY4" fmla="*/ 175323 h 1159161"/>
              <a:gd name="connsiteX0" fmla="*/ 15490 w 5495033"/>
              <a:gd name="connsiteY0" fmla="*/ 175323 h 1159161"/>
              <a:gd name="connsiteX1" fmla="*/ 4449535 w 5495033"/>
              <a:gd name="connsiteY1" fmla="*/ 101489 h 1159161"/>
              <a:gd name="connsiteX2" fmla="*/ 5495033 w 5495033"/>
              <a:gd name="connsiteY2" fmla="*/ 1159160 h 1159161"/>
              <a:gd name="connsiteX3" fmla="*/ 533 w 5495033"/>
              <a:gd name="connsiteY3" fmla="*/ 1046519 h 1159161"/>
              <a:gd name="connsiteX4" fmla="*/ 15490 w 5495033"/>
              <a:gd name="connsiteY4" fmla="*/ 175323 h 1159161"/>
              <a:gd name="connsiteX0" fmla="*/ 15490 w 5495033"/>
              <a:gd name="connsiteY0" fmla="*/ 175323 h 1159161"/>
              <a:gd name="connsiteX1" fmla="*/ 4449535 w 5495033"/>
              <a:gd name="connsiteY1" fmla="*/ 101489 h 1159161"/>
              <a:gd name="connsiteX2" fmla="*/ 5495033 w 5495033"/>
              <a:gd name="connsiteY2" fmla="*/ 1159160 h 1159161"/>
              <a:gd name="connsiteX3" fmla="*/ 533 w 5495033"/>
              <a:gd name="connsiteY3" fmla="*/ 1046519 h 1159161"/>
              <a:gd name="connsiteX4" fmla="*/ 15490 w 5495033"/>
              <a:gd name="connsiteY4" fmla="*/ 175323 h 1159161"/>
              <a:gd name="connsiteX0" fmla="*/ 15490 w 5495033"/>
              <a:gd name="connsiteY0" fmla="*/ 153303 h 1137141"/>
              <a:gd name="connsiteX1" fmla="*/ 2837927 w 5495033"/>
              <a:gd name="connsiteY1" fmla="*/ 130334 h 1137141"/>
              <a:gd name="connsiteX2" fmla="*/ 5495033 w 5495033"/>
              <a:gd name="connsiteY2" fmla="*/ 1137140 h 1137141"/>
              <a:gd name="connsiteX3" fmla="*/ 533 w 5495033"/>
              <a:gd name="connsiteY3" fmla="*/ 1024499 h 1137141"/>
              <a:gd name="connsiteX4" fmla="*/ 15490 w 5495033"/>
              <a:gd name="connsiteY4" fmla="*/ 153303 h 1137141"/>
              <a:gd name="connsiteX0" fmla="*/ 15490 w 5495033"/>
              <a:gd name="connsiteY0" fmla="*/ 175042 h 1158880"/>
              <a:gd name="connsiteX1" fmla="*/ 2960587 w 5495033"/>
              <a:gd name="connsiteY1" fmla="*/ 101794 h 1158880"/>
              <a:gd name="connsiteX2" fmla="*/ 5495033 w 5495033"/>
              <a:gd name="connsiteY2" fmla="*/ 1158879 h 1158880"/>
              <a:gd name="connsiteX3" fmla="*/ 533 w 5495033"/>
              <a:gd name="connsiteY3" fmla="*/ 1046238 h 1158880"/>
              <a:gd name="connsiteX4" fmla="*/ 15490 w 5495033"/>
              <a:gd name="connsiteY4" fmla="*/ 175042 h 1158880"/>
              <a:gd name="connsiteX0" fmla="*/ 15490 w 5495033"/>
              <a:gd name="connsiteY0" fmla="*/ 107574 h 1091412"/>
              <a:gd name="connsiteX1" fmla="*/ 2960587 w 5495033"/>
              <a:gd name="connsiteY1" fmla="*/ 34326 h 1091412"/>
              <a:gd name="connsiteX2" fmla="*/ 5495033 w 5495033"/>
              <a:gd name="connsiteY2" fmla="*/ 1091411 h 1091412"/>
              <a:gd name="connsiteX3" fmla="*/ 533 w 5495033"/>
              <a:gd name="connsiteY3" fmla="*/ 978770 h 1091412"/>
              <a:gd name="connsiteX4" fmla="*/ 15490 w 5495033"/>
              <a:gd name="connsiteY4" fmla="*/ 107574 h 1091412"/>
              <a:gd name="connsiteX0" fmla="*/ 15490 w 5495033"/>
              <a:gd name="connsiteY0" fmla="*/ 73248 h 1057086"/>
              <a:gd name="connsiteX1" fmla="*/ 2960587 w 5495033"/>
              <a:gd name="connsiteY1" fmla="*/ 0 h 1057086"/>
              <a:gd name="connsiteX2" fmla="*/ 5495033 w 5495033"/>
              <a:gd name="connsiteY2" fmla="*/ 1057085 h 1057086"/>
              <a:gd name="connsiteX3" fmla="*/ 533 w 5495033"/>
              <a:gd name="connsiteY3" fmla="*/ 944444 h 1057086"/>
              <a:gd name="connsiteX4" fmla="*/ 15490 w 5495033"/>
              <a:gd name="connsiteY4" fmla="*/ 73248 h 1057086"/>
              <a:gd name="connsiteX0" fmla="*/ 15490 w 5495033"/>
              <a:gd name="connsiteY0" fmla="*/ 94088 h 1077926"/>
              <a:gd name="connsiteX1" fmla="*/ 2960587 w 5495033"/>
              <a:gd name="connsiteY1" fmla="*/ 20840 h 1077926"/>
              <a:gd name="connsiteX2" fmla="*/ 5495033 w 5495033"/>
              <a:gd name="connsiteY2" fmla="*/ 1077925 h 1077926"/>
              <a:gd name="connsiteX3" fmla="*/ 533 w 5495033"/>
              <a:gd name="connsiteY3" fmla="*/ 965284 h 1077926"/>
              <a:gd name="connsiteX4" fmla="*/ 15490 w 5495033"/>
              <a:gd name="connsiteY4" fmla="*/ 94088 h 1077926"/>
              <a:gd name="connsiteX0" fmla="*/ 0 w 6194253"/>
              <a:gd name="connsiteY0" fmla="*/ 16596 h 1110174"/>
              <a:gd name="connsiteX1" fmla="*/ 3659807 w 6194253"/>
              <a:gd name="connsiteY1" fmla="*/ 53088 h 1110174"/>
              <a:gd name="connsiteX2" fmla="*/ 6194253 w 6194253"/>
              <a:gd name="connsiteY2" fmla="*/ 1110173 h 1110174"/>
              <a:gd name="connsiteX3" fmla="*/ 699753 w 6194253"/>
              <a:gd name="connsiteY3" fmla="*/ 997532 h 1110174"/>
              <a:gd name="connsiteX4" fmla="*/ 0 w 6194253"/>
              <a:gd name="connsiteY4" fmla="*/ 16596 h 1110174"/>
              <a:gd name="connsiteX0" fmla="*/ 0 w 6194253"/>
              <a:gd name="connsiteY0" fmla="*/ 0 h 1093578"/>
              <a:gd name="connsiteX1" fmla="*/ 3659807 w 6194253"/>
              <a:gd name="connsiteY1" fmla="*/ 36492 h 1093578"/>
              <a:gd name="connsiteX2" fmla="*/ 6194253 w 6194253"/>
              <a:gd name="connsiteY2" fmla="*/ 1093577 h 1093578"/>
              <a:gd name="connsiteX3" fmla="*/ 699753 w 6194253"/>
              <a:gd name="connsiteY3" fmla="*/ 980936 h 1093578"/>
              <a:gd name="connsiteX4" fmla="*/ 0 w 6194253"/>
              <a:gd name="connsiteY4" fmla="*/ 0 h 1093578"/>
              <a:gd name="connsiteX0" fmla="*/ 0 w 6194253"/>
              <a:gd name="connsiteY0" fmla="*/ 0 h 1093578"/>
              <a:gd name="connsiteX1" fmla="*/ 3814476 w 6194253"/>
              <a:gd name="connsiteY1" fmla="*/ 47093 h 1093578"/>
              <a:gd name="connsiteX2" fmla="*/ 6194253 w 6194253"/>
              <a:gd name="connsiteY2" fmla="*/ 1093577 h 1093578"/>
              <a:gd name="connsiteX3" fmla="*/ 699753 w 6194253"/>
              <a:gd name="connsiteY3" fmla="*/ 980936 h 1093578"/>
              <a:gd name="connsiteX4" fmla="*/ 0 w 6194253"/>
              <a:gd name="connsiteY4" fmla="*/ 0 h 1093578"/>
              <a:gd name="connsiteX0" fmla="*/ 0 w 6194253"/>
              <a:gd name="connsiteY0" fmla="*/ 0 h 1093578"/>
              <a:gd name="connsiteX1" fmla="*/ 3814476 w 6194253"/>
              <a:gd name="connsiteY1" fmla="*/ 47093 h 1093578"/>
              <a:gd name="connsiteX2" fmla="*/ 6194253 w 6194253"/>
              <a:gd name="connsiteY2" fmla="*/ 1093577 h 1093578"/>
              <a:gd name="connsiteX3" fmla="*/ 699753 w 6194253"/>
              <a:gd name="connsiteY3" fmla="*/ 980936 h 1093578"/>
              <a:gd name="connsiteX4" fmla="*/ 0 w 6194253"/>
              <a:gd name="connsiteY4" fmla="*/ 0 h 1093578"/>
              <a:gd name="connsiteX0" fmla="*/ 0 w 6194253"/>
              <a:gd name="connsiteY0" fmla="*/ 0 h 1093578"/>
              <a:gd name="connsiteX1" fmla="*/ 3814476 w 6194253"/>
              <a:gd name="connsiteY1" fmla="*/ 47093 h 1093578"/>
              <a:gd name="connsiteX2" fmla="*/ 6194253 w 6194253"/>
              <a:gd name="connsiteY2" fmla="*/ 1093577 h 1093578"/>
              <a:gd name="connsiteX3" fmla="*/ 1951062 w 6194253"/>
              <a:gd name="connsiteY3" fmla="*/ 989280 h 1093578"/>
              <a:gd name="connsiteX4" fmla="*/ 0 w 6194253"/>
              <a:gd name="connsiteY4" fmla="*/ 0 h 1093578"/>
              <a:gd name="connsiteX0" fmla="*/ 0 w 6217545"/>
              <a:gd name="connsiteY0" fmla="*/ 0 h 1105547"/>
              <a:gd name="connsiteX1" fmla="*/ 3814476 w 6217545"/>
              <a:gd name="connsiteY1" fmla="*/ 47093 h 1105547"/>
              <a:gd name="connsiteX2" fmla="*/ 6217545 w 6217545"/>
              <a:gd name="connsiteY2" fmla="*/ 1105546 h 1105547"/>
              <a:gd name="connsiteX3" fmla="*/ 1951062 w 6217545"/>
              <a:gd name="connsiteY3" fmla="*/ 989280 h 1105547"/>
              <a:gd name="connsiteX4" fmla="*/ 0 w 6217545"/>
              <a:gd name="connsiteY4" fmla="*/ 0 h 1105547"/>
              <a:gd name="connsiteX0" fmla="*/ 0 w 6325415"/>
              <a:gd name="connsiteY0" fmla="*/ 0 h 1155262"/>
              <a:gd name="connsiteX1" fmla="*/ 3814476 w 6325415"/>
              <a:gd name="connsiteY1" fmla="*/ 47093 h 1155262"/>
              <a:gd name="connsiteX2" fmla="*/ 6325415 w 6325415"/>
              <a:gd name="connsiteY2" fmla="*/ 1155261 h 1155262"/>
              <a:gd name="connsiteX3" fmla="*/ 1951062 w 6325415"/>
              <a:gd name="connsiteY3" fmla="*/ 989280 h 1155262"/>
              <a:gd name="connsiteX4" fmla="*/ 0 w 6325415"/>
              <a:gd name="connsiteY4" fmla="*/ 0 h 1155262"/>
              <a:gd name="connsiteX0" fmla="*/ 0 w 6325415"/>
              <a:gd name="connsiteY0" fmla="*/ 0 h 1164537"/>
              <a:gd name="connsiteX1" fmla="*/ 3814476 w 6325415"/>
              <a:gd name="connsiteY1" fmla="*/ 47093 h 1164537"/>
              <a:gd name="connsiteX2" fmla="*/ 6325415 w 6325415"/>
              <a:gd name="connsiteY2" fmla="*/ 1155261 h 1164537"/>
              <a:gd name="connsiteX3" fmla="*/ 2151219 w 6325415"/>
              <a:gd name="connsiteY3" fmla="*/ 1164537 h 1164537"/>
              <a:gd name="connsiteX4" fmla="*/ 0 w 6325415"/>
              <a:gd name="connsiteY4" fmla="*/ 0 h 1164537"/>
              <a:gd name="connsiteX0" fmla="*/ 0 w 6325415"/>
              <a:gd name="connsiteY0" fmla="*/ 0 h 1164537"/>
              <a:gd name="connsiteX1" fmla="*/ 3840792 w 6325415"/>
              <a:gd name="connsiteY1" fmla="*/ 49184 h 1164537"/>
              <a:gd name="connsiteX2" fmla="*/ 6325415 w 6325415"/>
              <a:gd name="connsiteY2" fmla="*/ 1155261 h 1164537"/>
              <a:gd name="connsiteX3" fmla="*/ 2151219 w 6325415"/>
              <a:gd name="connsiteY3" fmla="*/ 1164537 h 1164537"/>
              <a:gd name="connsiteX4" fmla="*/ 0 w 6325415"/>
              <a:gd name="connsiteY4" fmla="*/ 0 h 1164537"/>
              <a:gd name="connsiteX0" fmla="*/ 0 w 5562472"/>
              <a:gd name="connsiteY0" fmla="*/ 0 h 1153562"/>
              <a:gd name="connsiteX1" fmla="*/ 3077849 w 5562472"/>
              <a:gd name="connsiteY1" fmla="*/ 38209 h 1153562"/>
              <a:gd name="connsiteX2" fmla="*/ 5562472 w 5562472"/>
              <a:gd name="connsiteY2" fmla="*/ 1144286 h 1153562"/>
              <a:gd name="connsiteX3" fmla="*/ 1388276 w 5562472"/>
              <a:gd name="connsiteY3" fmla="*/ 1153562 h 1153562"/>
              <a:gd name="connsiteX4" fmla="*/ 0 w 5562472"/>
              <a:gd name="connsiteY4" fmla="*/ 0 h 1153562"/>
              <a:gd name="connsiteX0" fmla="*/ 0 w 5562472"/>
              <a:gd name="connsiteY0" fmla="*/ 0 h 1144287"/>
              <a:gd name="connsiteX1" fmla="*/ 3077849 w 5562472"/>
              <a:gd name="connsiteY1" fmla="*/ 38209 h 1144287"/>
              <a:gd name="connsiteX2" fmla="*/ 5562472 w 5562472"/>
              <a:gd name="connsiteY2" fmla="*/ 1144286 h 1144287"/>
              <a:gd name="connsiteX3" fmla="*/ 1883590 w 5562472"/>
              <a:gd name="connsiteY3" fmla="*/ 1072741 h 1144287"/>
              <a:gd name="connsiteX4" fmla="*/ 0 w 5562472"/>
              <a:gd name="connsiteY4" fmla="*/ 0 h 1144287"/>
              <a:gd name="connsiteX0" fmla="*/ 0 w 5562472"/>
              <a:gd name="connsiteY0" fmla="*/ 0 h 1144287"/>
              <a:gd name="connsiteX1" fmla="*/ 3187948 w 5562472"/>
              <a:gd name="connsiteY1" fmla="*/ 175963 h 1144287"/>
              <a:gd name="connsiteX2" fmla="*/ 5562472 w 5562472"/>
              <a:gd name="connsiteY2" fmla="*/ 1144286 h 1144287"/>
              <a:gd name="connsiteX3" fmla="*/ 1883590 w 5562472"/>
              <a:gd name="connsiteY3" fmla="*/ 1072741 h 1144287"/>
              <a:gd name="connsiteX4" fmla="*/ 0 w 5562472"/>
              <a:gd name="connsiteY4" fmla="*/ 0 h 1144287"/>
              <a:gd name="connsiteX0" fmla="*/ 0 w 5562472"/>
              <a:gd name="connsiteY0" fmla="*/ 0 h 1144287"/>
              <a:gd name="connsiteX1" fmla="*/ 3201909 w 5562472"/>
              <a:gd name="connsiteY1" fmla="*/ 99499 h 1144287"/>
              <a:gd name="connsiteX2" fmla="*/ 5562472 w 5562472"/>
              <a:gd name="connsiteY2" fmla="*/ 1144286 h 1144287"/>
              <a:gd name="connsiteX3" fmla="*/ 1883590 w 5562472"/>
              <a:gd name="connsiteY3" fmla="*/ 1072741 h 1144287"/>
              <a:gd name="connsiteX4" fmla="*/ 0 w 5562472"/>
              <a:gd name="connsiteY4" fmla="*/ 0 h 114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472" h="1144287">
                <a:moveTo>
                  <a:pt x="0" y="0"/>
                </a:moveTo>
                <a:lnTo>
                  <a:pt x="3201909" y="99499"/>
                </a:lnTo>
                <a:cubicBezTo>
                  <a:pt x="3208679" y="99720"/>
                  <a:pt x="5562846" y="1145687"/>
                  <a:pt x="5562472" y="1144286"/>
                </a:cubicBezTo>
                <a:lnTo>
                  <a:pt x="1883590" y="1072741"/>
                </a:lnTo>
                <a:cubicBezTo>
                  <a:pt x="1879263" y="745510"/>
                  <a:pt x="4327" y="327231"/>
                  <a:pt x="0" y="0"/>
                </a:cubicBezTo>
                <a:close/>
              </a:path>
            </a:pathLst>
          </a:cu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lIns="182880" tIns="91440" rIns="182880" bIns="91440" spcCol="0" rtlCol="0" anchor="ctr"/>
          <a:lstStyle/>
          <a:p>
            <a:pPr algn="ctr" defTabSz="914445">
              <a:defRPr/>
            </a:pPr>
            <a:endParaRPr lang="en-US">
              <a:solidFill>
                <a:srgbClr val="FFFFFF"/>
              </a:solidFill>
              <a:latin typeface="Calibri"/>
            </a:endParaRPr>
          </a:p>
        </p:txBody>
      </p:sp>
      <p:grpSp>
        <p:nvGrpSpPr>
          <p:cNvPr id="26" name="Group 4"/>
          <p:cNvGrpSpPr/>
          <p:nvPr/>
        </p:nvGrpSpPr>
        <p:grpSpPr>
          <a:xfrm>
            <a:off x="5594504" y="3668396"/>
            <a:ext cx="6549512" cy="2278465"/>
            <a:chOff x="-1909314" y="7034788"/>
            <a:chExt cx="6549511" cy="2278465"/>
          </a:xfrm>
        </p:grpSpPr>
        <p:sp>
          <p:nvSpPr>
            <p:cNvPr id="27" name="Rectangle 26"/>
            <p:cNvSpPr/>
            <p:nvPr/>
          </p:nvSpPr>
          <p:spPr>
            <a:xfrm>
              <a:off x="-893079" y="7513711"/>
              <a:ext cx="4384543" cy="1799542"/>
            </a:xfrm>
            <a:prstGeom prst="rect">
              <a:avLst/>
            </a:prstGeom>
            <a:blipFill>
              <a:blip r:embed="rId2"/>
              <a:tile tx="0" ty="0" sx="100000" sy="100000" flip="none" algn="tl"/>
            </a:blipFill>
            <a:ln>
              <a:solidFill>
                <a:schemeClr val="bg1">
                  <a:lumMod val="75000"/>
                </a:schemeClr>
              </a:solidFill>
            </a:ln>
            <a:effectLst>
              <a:outerShdw blurRad="76200" dir="18900000" sy="23000" kx="-1200000" algn="bl" rotWithShape="0">
                <a:prstClr val="black">
                  <a:alpha val="20000"/>
                </a:prstClr>
              </a:outerShdw>
            </a:effectLst>
            <a:scene3d>
              <a:camera prst="isometricOffAxis2Left">
                <a:rot lat="1075750" lon="3315354" rev="97326"/>
              </a:camera>
              <a:lightRig rig="threePt" dir="t"/>
            </a:scene3d>
            <a:sp3d prstMaterial="plastic">
              <a:bevelT w="0" h="0" prst="hardEdge"/>
              <a:bevelB w="0" h="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defRPr/>
              </a:pPr>
              <a:endParaRPr lang="en-US">
                <a:solidFill>
                  <a:srgbClr val="FFFFFF"/>
                </a:solidFill>
                <a:latin typeface="Calibri"/>
              </a:endParaRPr>
            </a:p>
          </p:txBody>
        </p:sp>
        <p:sp>
          <p:nvSpPr>
            <p:cNvPr id="28" name="Rectangle 27"/>
            <p:cNvSpPr/>
            <p:nvPr/>
          </p:nvSpPr>
          <p:spPr>
            <a:xfrm>
              <a:off x="-1909314" y="7034788"/>
              <a:ext cx="6549511" cy="707886"/>
            </a:xfrm>
            <a:prstGeom prst="rect">
              <a:avLst/>
            </a:prstGeom>
            <a:noFill/>
            <a:effectLst/>
            <a:scene3d>
              <a:camera prst="isometricOffAxis2Left">
                <a:rot lat="1200000" lon="3000000" rev="0"/>
              </a:camera>
              <a:lightRig rig="threePt" dir="t"/>
            </a:scene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45">
                <a:defRPr/>
              </a:pPr>
              <a: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Resources, policies</a:t>
              </a:r>
            </a:p>
          </p:txBody>
        </p:sp>
      </p:grpSp>
      <p:sp>
        <p:nvSpPr>
          <p:cNvPr id="25" name="Wave 4"/>
          <p:cNvSpPr/>
          <p:nvPr/>
        </p:nvSpPr>
        <p:spPr>
          <a:xfrm rot="20094139">
            <a:off x="4878776" y="5425520"/>
            <a:ext cx="5053236" cy="2211095"/>
          </a:xfrm>
          <a:custGeom>
            <a:avLst/>
            <a:gdLst>
              <a:gd name="connsiteX0" fmla="*/ 0 w 10726222"/>
              <a:gd name="connsiteY0" fmla="*/ 164990 h 1319916"/>
              <a:gd name="connsiteX1" fmla="*/ 10726222 w 10726222"/>
              <a:gd name="connsiteY1" fmla="*/ 164990 h 1319916"/>
              <a:gd name="connsiteX2" fmla="*/ 10726222 w 10726222"/>
              <a:gd name="connsiteY2" fmla="*/ 1154927 h 1319916"/>
              <a:gd name="connsiteX3" fmla="*/ 0 w 10726222"/>
              <a:gd name="connsiteY3" fmla="*/ 1154927 h 1319916"/>
              <a:gd name="connsiteX4" fmla="*/ 0 w 10726222"/>
              <a:gd name="connsiteY4" fmla="*/ 164990 h 1319916"/>
              <a:gd name="connsiteX0" fmla="*/ 0 w 10726222"/>
              <a:gd name="connsiteY0" fmla="*/ 103667 h 1252365"/>
              <a:gd name="connsiteX1" fmla="*/ 4416987 w 10726222"/>
              <a:gd name="connsiteY1" fmla="*/ 30178 h 1252365"/>
              <a:gd name="connsiteX2" fmla="*/ 10726222 w 10726222"/>
              <a:gd name="connsiteY2" fmla="*/ 103667 h 1252365"/>
              <a:gd name="connsiteX3" fmla="*/ 10726222 w 10726222"/>
              <a:gd name="connsiteY3" fmla="*/ 1093604 h 1252365"/>
              <a:gd name="connsiteX4" fmla="*/ 0 w 10726222"/>
              <a:gd name="connsiteY4" fmla="*/ 1093604 h 1252365"/>
              <a:gd name="connsiteX5" fmla="*/ 0 w 10726222"/>
              <a:gd name="connsiteY5" fmla="*/ 103667 h 1252365"/>
              <a:gd name="connsiteX0" fmla="*/ 0 w 10726222"/>
              <a:gd name="connsiteY0" fmla="*/ 103667 h 1168239"/>
              <a:gd name="connsiteX1" fmla="*/ 4416987 w 10726222"/>
              <a:gd name="connsiteY1" fmla="*/ 30178 h 1168239"/>
              <a:gd name="connsiteX2" fmla="*/ 10726222 w 10726222"/>
              <a:gd name="connsiteY2" fmla="*/ 103667 h 1168239"/>
              <a:gd name="connsiteX3" fmla="*/ 10726222 w 10726222"/>
              <a:gd name="connsiteY3" fmla="*/ 1093604 h 1168239"/>
              <a:gd name="connsiteX4" fmla="*/ 5460601 w 10726222"/>
              <a:gd name="connsiteY4" fmla="*/ 1097484 h 1168239"/>
              <a:gd name="connsiteX5" fmla="*/ 0 w 10726222"/>
              <a:gd name="connsiteY5" fmla="*/ 1093604 h 1168239"/>
              <a:gd name="connsiteX6" fmla="*/ 0 w 10726222"/>
              <a:gd name="connsiteY6" fmla="*/ 103667 h 1168239"/>
              <a:gd name="connsiteX0" fmla="*/ 0 w 10726222"/>
              <a:gd name="connsiteY0" fmla="*/ 103667 h 1168239"/>
              <a:gd name="connsiteX1" fmla="*/ 4416987 w 10726222"/>
              <a:gd name="connsiteY1" fmla="*/ 30178 h 1168239"/>
              <a:gd name="connsiteX2" fmla="*/ 10726222 w 10726222"/>
              <a:gd name="connsiteY2" fmla="*/ 103667 h 1168239"/>
              <a:gd name="connsiteX3" fmla="*/ 5460601 w 10726222"/>
              <a:gd name="connsiteY3" fmla="*/ 1097484 h 1168239"/>
              <a:gd name="connsiteX4" fmla="*/ 0 w 10726222"/>
              <a:gd name="connsiteY4" fmla="*/ 1093604 h 1168239"/>
              <a:gd name="connsiteX5" fmla="*/ 0 w 10726222"/>
              <a:gd name="connsiteY5" fmla="*/ 103667 h 1168239"/>
              <a:gd name="connsiteX0" fmla="*/ 0 w 5736688"/>
              <a:gd name="connsiteY0" fmla="*/ 170230 h 1234802"/>
              <a:gd name="connsiteX1" fmla="*/ 4416987 w 5736688"/>
              <a:gd name="connsiteY1" fmla="*/ 96741 h 1234802"/>
              <a:gd name="connsiteX2" fmla="*/ 5460601 w 5736688"/>
              <a:gd name="connsiteY2" fmla="*/ 1164047 h 1234802"/>
              <a:gd name="connsiteX3" fmla="*/ 0 w 5736688"/>
              <a:gd name="connsiteY3" fmla="*/ 1160167 h 1234802"/>
              <a:gd name="connsiteX4" fmla="*/ 0 w 5736688"/>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191796"/>
              <a:gd name="connsiteX1" fmla="*/ 4416987 w 5460601"/>
              <a:gd name="connsiteY1" fmla="*/ 96741 h 1191796"/>
              <a:gd name="connsiteX2" fmla="*/ 5460601 w 5460601"/>
              <a:gd name="connsiteY2" fmla="*/ 1164047 h 1191796"/>
              <a:gd name="connsiteX3" fmla="*/ 0 w 5460601"/>
              <a:gd name="connsiteY3" fmla="*/ 1160167 h 1191796"/>
              <a:gd name="connsiteX4" fmla="*/ 0 w 5460601"/>
              <a:gd name="connsiteY4" fmla="*/ 170230 h 1191796"/>
              <a:gd name="connsiteX0" fmla="*/ 0 w 5456015"/>
              <a:gd name="connsiteY0" fmla="*/ 170230 h 1191172"/>
              <a:gd name="connsiteX1" fmla="*/ 4416987 w 5456015"/>
              <a:gd name="connsiteY1" fmla="*/ 96741 h 1191172"/>
              <a:gd name="connsiteX2" fmla="*/ 5456015 w 5456015"/>
              <a:gd name="connsiteY2" fmla="*/ 1151382 h 1191172"/>
              <a:gd name="connsiteX3" fmla="*/ 0 w 5456015"/>
              <a:gd name="connsiteY3" fmla="*/ 1160167 h 1191172"/>
              <a:gd name="connsiteX4" fmla="*/ 0 w 5456015"/>
              <a:gd name="connsiteY4" fmla="*/ 170230 h 1191172"/>
              <a:gd name="connsiteX0" fmla="*/ 0 w 5456015"/>
              <a:gd name="connsiteY0" fmla="*/ 170230 h 1196258"/>
              <a:gd name="connsiteX1" fmla="*/ 4416987 w 5456015"/>
              <a:gd name="connsiteY1" fmla="*/ 96741 h 1196258"/>
              <a:gd name="connsiteX2" fmla="*/ 5456015 w 5456015"/>
              <a:gd name="connsiteY2" fmla="*/ 1151382 h 1196258"/>
              <a:gd name="connsiteX3" fmla="*/ 0 w 5456015"/>
              <a:gd name="connsiteY3" fmla="*/ 1160167 h 1196258"/>
              <a:gd name="connsiteX4" fmla="*/ 0 w 5456015"/>
              <a:gd name="connsiteY4" fmla="*/ 170230 h 1196258"/>
              <a:gd name="connsiteX0" fmla="*/ 0 w 5456015"/>
              <a:gd name="connsiteY0" fmla="*/ 170230 h 1160167"/>
              <a:gd name="connsiteX1" fmla="*/ 4416987 w 5456015"/>
              <a:gd name="connsiteY1" fmla="*/ 96741 h 1160167"/>
              <a:gd name="connsiteX2" fmla="*/ 5456015 w 5456015"/>
              <a:gd name="connsiteY2" fmla="*/ 1151382 h 1160167"/>
              <a:gd name="connsiteX3" fmla="*/ 0 w 5456015"/>
              <a:gd name="connsiteY3" fmla="*/ 1160167 h 1160167"/>
              <a:gd name="connsiteX4" fmla="*/ 0 w 5456015"/>
              <a:gd name="connsiteY4" fmla="*/ 170230 h 1160167"/>
              <a:gd name="connsiteX0" fmla="*/ 0 w 5456015"/>
              <a:gd name="connsiteY0" fmla="*/ 170230 h 1151383"/>
              <a:gd name="connsiteX1" fmla="*/ 4416987 w 5456015"/>
              <a:gd name="connsiteY1" fmla="*/ 96741 h 1151383"/>
              <a:gd name="connsiteX2" fmla="*/ 5456015 w 5456015"/>
              <a:gd name="connsiteY2" fmla="*/ 1151382 h 1151383"/>
              <a:gd name="connsiteX3" fmla="*/ 545340 w 5456015"/>
              <a:gd name="connsiteY3" fmla="*/ 1073758 h 1151383"/>
              <a:gd name="connsiteX4" fmla="*/ 0 w 5456015"/>
              <a:gd name="connsiteY4" fmla="*/ 170230 h 1151383"/>
              <a:gd name="connsiteX0" fmla="*/ 0 w 5413022"/>
              <a:gd name="connsiteY0" fmla="*/ 179987 h 1146262"/>
              <a:gd name="connsiteX1" fmla="*/ 4373994 w 5413022"/>
              <a:gd name="connsiteY1" fmla="*/ 91620 h 1146262"/>
              <a:gd name="connsiteX2" fmla="*/ 5413022 w 5413022"/>
              <a:gd name="connsiteY2" fmla="*/ 1146261 h 1146262"/>
              <a:gd name="connsiteX3" fmla="*/ 502347 w 5413022"/>
              <a:gd name="connsiteY3" fmla="*/ 1068637 h 1146262"/>
              <a:gd name="connsiteX4" fmla="*/ 0 w 5413022"/>
              <a:gd name="connsiteY4" fmla="*/ 179987 h 1146262"/>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28204 h 1094479"/>
              <a:gd name="connsiteX1" fmla="*/ 4373994 w 5413022"/>
              <a:gd name="connsiteY1" fmla="*/ 39837 h 1094479"/>
              <a:gd name="connsiteX2" fmla="*/ 5413022 w 5413022"/>
              <a:gd name="connsiteY2" fmla="*/ 1094478 h 1094479"/>
              <a:gd name="connsiteX3" fmla="*/ 502347 w 5413022"/>
              <a:gd name="connsiteY3" fmla="*/ 1016854 h 1094479"/>
              <a:gd name="connsiteX4" fmla="*/ 0 w 5413022"/>
              <a:gd name="connsiteY4" fmla="*/ 128204 h 1094479"/>
              <a:gd name="connsiteX0" fmla="*/ 0 w 5413022"/>
              <a:gd name="connsiteY0" fmla="*/ 121238 h 1087513"/>
              <a:gd name="connsiteX1" fmla="*/ 4381746 w 5413022"/>
              <a:gd name="connsiteY1" fmla="*/ 44391 h 1087513"/>
              <a:gd name="connsiteX2" fmla="*/ 5413022 w 5413022"/>
              <a:gd name="connsiteY2" fmla="*/ 1087512 h 1087513"/>
              <a:gd name="connsiteX3" fmla="*/ 502347 w 5413022"/>
              <a:gd name="connsiteY3" fmla="*/ 1009888 h 1087513"/>
              <a:gd name="connsiteX4" fmla="*/ 0 w 5413022"/>
              <a:gd name="connsiteY4" fmla="*/ 121238 h 1087513"/>
              <a:gd name="connsiteX0" fmla="*/ 0 w 5413022"/>
              <a:gd name="connsiteY0" fmla="*/ 140278 h 1106553"/>
              <a:gd name="connsiteX1" fmla="*/ 4381746 w 5413022"/>
              <a:gd name="connsiteY1" fmla="*/ 63431 h 1106553"/>
              <a:gd name="connsiteX2" fmla="*/ 5413022 w 5413022"/>
              <a:gd name="connsiteY2" fmla="*/ 1106552 h 1106553"/>
              <a:gd name="connsiteX3" fmla="*/ 502347 w 5413022"/>
              <a:gd name="connsiteY3" fmla="*/ 1028928 h 1106553"/>
              <a:gd name="connsiteX4" fmla="*/ 0 w 5413022"/>
              <a:gd name="connsiteY4" fmla="*/ 140278 h 1106553"/>
              <a:gd name="connsiteX0" fmla="*/ 39318 w 5452340"/>
              <a:gd name="connsiteY0" fmla="*/ 140278 h 1118959"/>
              <a:gd name="connsiteX1" fmla="*/ 4421064 w 5452340"/>
              <a:gd name="connsiteY1" fmla="*/ 63431 h 1118959"/>
              <a:gd name="connsiteX2" fmla="*/ 5452340 w 5452340"/>
              <a:gd name="connsiteY2" fmla="*/ 1106552 h 1118959"/>
              <a:gd name="connsiteX3" fmla="*/ 0 w 5452340"/>
              <a:gd name="connsiteY3" fmla="*/ 1118959 h 1118959"/>
              <a:gd name="connsiteX4" fmla="*/ 39318 w 5452340"/>
              <a:gd name="connsiteY4" fmla="*/ 140278 h 1118959"/>
              <a:gd name="connsiteX0" fmla="*/ 39318 w 5452340"/>
              <a:gd name="connsiteY0" fmla="*/ 140278 h 1118959"/>
              <a:gd name="connsiteX1" fmla="*/ 4421064 w 5452340"/>
              <a:gd name="connsiteY1" fmla="*/ 63431 h 1118959"/>
              <a:gd name="connsiteX2" fmla="*/ 5452340 w 5452340"/>
              <a:gd name="connsiteY2" fmla="*/ 1106552 h 1118959"/>
              <a:gd name="connsiteX3" fmla="*/ 0 w 5452340"/>
              <a:gd name="connsiteY3" fmla="*/ 1118959 h 1118959"/>
              <a:gd name="connsiteX4" fmla="*/ 39318 w 5452340"/>
              <a:gd name="connsiteY4" fmla="*/ 140278 h 1118959"/>
              <a:gd name="connsiteX0" fmla="*/ 0 w 5465321"/>
              <a:gd name="connsiteY0" fmla="*/ 138390 h 1120084"/>
              <a:gd name="connsiteX1" fmla="*/ 4434045 w 5465321"/>
              <a:gd name="connsiteY1" fmla="*/ 64556 h 1120084"/>
              <a:gd name="connsiteX2" fmla="*/ 5465321 w 5465321"/>
              <a:gd name="connsiteY2" fmla="*/ 1107677 h 1120084"/>
              <a:gd name="connsiteX3" fmla="*/ 12981 w 5465321"/>
              <a:gd name="connsiteY3" fmla="*/ 1120084 h 1120084"/>
              <a:gd name="connsiteX4" fmla="*/ 0 w 5465321"/>
              <a:gd name="connsiteY4" fmla="*/ 138390 h 1120084"/>
              <a:gd name="connsiteX0" fmla="*/ 0 w 5465321"/>
              <a:gd name="connsiteY0" fmla="*/ 175323 h 1157017"/>
              <a:gd name="connsiteX1" fmla="*/ 4434045 w 5465321"/>
              <a:gd name="connsiteY1" fmla="*/ 101489 h 1157017"/>
              <a:gd name="connsiteX2" fmla="*/ 5465321 w 5465321"/>
              <a:gd name="connsiteY2" fmla="*/ 1144610 h 1157017"/>
              <a:gd name="connsiteX3" fmla="*/ 12981 w 5465321"/>
              <a:gd name="connsiteY3" fmla="*/ 1157017 h 1157017"/>
              <a:gd name="connsiteX4" fmla="*/ 0 w 5465321"/>
              <a:gd name="connsiteY4" fmla="*/ 175323 h 1157017"/>
              <a:gd name="connsiteX0" fmla="*/ 0 w 5479543"/>
              <a:gd name="connsiteY0" fmla="*/ 175323 h 1159161"/>
              <a:gd name="connsiteX1" fmla="*/ 4434045 w 5479543"/>
              <a:gd name="connsiteY1" fmla="*/ 101489 h 1159161"/>
              <a:gd name="connsiteX2" fmla="*/ 5479543 w 5479543"/>
              <a:gd name="connsiteY2" fmla="*/ 1159160 h 1159161"/>
              <a:gd name="connsiteX3" fmla="*/ 12981 w 5479543"/>
              <a:gd name="connsiteY3" fmla="*/ 1157017 h 1159161"/>
              <a:gd name="connsiteX4" fmla="*/ 0 w 5479543"/>
              <a:gd name="connsiteY4" fmla="*/ 175323 h 1159161"/>
              <a:gd name="connsiteX0" fmla="*/ 15490 w 5495033"/>
              <a:gd name="connsiteY0" fmla="*/ 175323 h 1159161"/>
              <a:gd name="connsiteX1" fmla="*/ 4449535 w 5495033"/>
              <a:gd name="connsiteY1" fmla="*/ 101489 h 1159161"/>
              <a:gd name="connsiteX2" fmla="*/ 5495033 w 5495033"/>
              <a:gd name="connsiteY2" fmla="*/ 1159160 h 1159161"/>
              <a:gd name="connsiteX3" fmla="*/ 533 w 5495033"/>
              <a:gd name="connsiteY3" fmla="*/ 1046519 h 1159161"/>
              <a:gd name="connsiteX4" fmla="*/ 15490 w 5495033"/>
              <a:gd name="connsiteY4" fmla="*/ 175323 h 1159161"/>
              <a:gd name="connsiteX0" fmla="*/ 15490 w 5495033"/>
              <a:gd name="connsiteY0" fmla="*/ 175323 h 1159161"/>
              <a:gd name="connsiteX1" fmla="*/ 4449535 w 5495033"/>
              <a:gd name="connsiteY1" fmla="*/ 101489 h 1159161"/>
              <a:gd name="connsiteX2" fmla="*/ 5495033 w 5495033"/>
              <a:gd name="connsiteY2" fmla="*/ 1159160 h 1159161"/>
              <a:gd name="connsiteX3" fmla="*/ 533 w 5495033"/>
              <a:gd name="connsiteY3" fmla="*/ 1046519 h 1159161"/>
              <a:gd name="connsiteX4" fmla="*/ 15490 w 5495033"/>
              <a:gd name="connsiteY4" fmla="*/ 175323 h 1159161"/>
              <a:gd name="connsiteX0" fmla="*/ 15490 w 5495033"/>
              <a:gd name="connsiteY0" fmla="*/ 175323 h 1159161"/>
              <a:gd name="connsiteX1" fmla="*/ 4449535 w 5495033"/>
              <a:gd name="connsiteY1" fmla="*/ 101489 h 1159161"/>
              <a:gd name="connsiteX2" fmla="*/ 5495033 w 5495033"/>
              <a:gd name="connsiteY2" fmla="*/ 1159160 h 1159161"/>
              <a:gd name="connsiteX3" fmla="*/ 533 w 5495033"/>
              <a:gd name="connsiteY3" fmla="*/ 1046519 h 1159161"/>
              <a:gd name="connsiteX4" fmla="*/ 15490 w 5495033"/>
              <a:gd name="connsiteY4" fmla="*/ 175323 h 1159161"/>
              <a:gd name="connsiteX0" fmla="*/ 15490 w 5495033"/>
              <a:gd name="connsiteY0" fmla="*/ 153303 h 1137141"/>
              <a:gd name="connsiteX1" fmla="*/ 2837927 w 5495033"/>
              <a:gd name="connsiteY1" fmla="*/ 130334 h 1137141"/>
              <a:gd name="connsiteX2" fmla="*/ 5495033 w 5495033"/>
              <a:gd name="connsiteY2" fmla="*/ 1137140 h 1137141"/>
              <a:gd name="connsiteX3" fmla="*/ 533 w 5495033"/>
              <a:gd name="connsiteY3" fmla="*/ 1024499 h 1137141"/>
              <a:gd name="connsiteX4" fmla="*/ 15490 w 5495033"/>
              <a:gd name="connsiteY4" fmla="*/ 153303 h 1137141"/>
              <a:gd name="connsiteX0" fmla="*/ 15490 w 5495033"/>
              <a:gd name="connsiteY0" fmla="*/ 175042 h 1158880"/>
              <a:gd name="connsiteX1" fmla="*/ 2960587 w 5495033"/>
              <a:gd name="connsiteY1" fmla="*/ 101794 h 1158880"/>
              <a:gd name="connsiteX2" fmla="*/ 5495033 w 5495033"/>
              <a:gd name="connsiteY2" fmla="*/ 1158879 h 1158880"/>
              <a:gd name="connsiteX3" fmla="*/ 533 w 5495033"/>
              <a:gd name="connsiteY3" fmla="*/ 1046238 h 1158880"/>
              <a:gd name="connsiteX4" fmla="*/ 15490 w 5495033"/>
              <a:gd name="connsiteY4" fmla="*/ 175042 h 1158880"/>
              <a:gd name="connsiteX0" fmla="*/ 15490 w 5495033"/>
              <a:gd name="connsiteY0" fmla="*/ 107574 h 1091412"/>
              <a:gd name="connsiteX1" fmla="*/ 2960587 w 5495033"/>
              <a:gd name="connsiteY1" fmla="*/ 34326 h 1091412"/>
              <a:gd name="connsiteX2" fmla="*/ 5495033 w 5495033"/>
              <a:gd name="connsiteY2" fmla="*/ 1091411 h 1091412"/>
              <a:gd name="connsiteX3" fmla="*/ 533 w 5495033"/>
              <a:gd name="connsiteY3" fmla="*/ 978770 h 1091412"/>
              <a:gd name="connsiteX4" fmla="*/ 15490 w 5495033"/>
              <a:gd name="connsiteY4" fmla="*/ 107574 h 1091412"/>
              <a:gd name="connsiteX0" fmla="*/ 15490 w 5495033"/>
              <a:gd name="connsiteY0" fmla="*/ 73248 h 1057086"/>
              <a:gd name="connsiteX1" fmla="*/ 2960587 w 5495033"/>
              <a:gd name="connsiteY1" fmla="*/ 0 h 1057086"/>
              <a:gd name="connsiteX2" fmla="*/ 5495033 w 5495033"/>
              <a:gd name="connsiteY2" fmla="*/ 1057085 h 1057086"/>
              <a:gd name="connsiteX3" fmla="*/ 533 w 5495033"/>
              <a:gd name="connsiteY3" fmla="*/ 944444 h 1057086"/>
              <a:gd name="connsiteX4" fmla="*/ 15490 w 5495033"/>
              <a:gd name="connsiteY4" fmla="*/ 73248 h 1057086"/>
              <a:gd name="connsiteX0" fmla="*/ 15490 w 5495033"/>
              <a:gd name="connsiteY0" fmla="*/ 94088 h 1077926"/>
              <a:gd name="connsiteX1" fmla="*/ 2960587 w 5495033"/>
              <a:gd name="connsiteY1" fmla="*/ 20840 h 1077926"/>
              <a:gd name="connsiteX2" fmla="*/ 5495033 w 5495033"/>
              <a:gd name="connsiteY2" fmla="*/ 1077925 h 1077926"/>
              <a:gd name="connsiteX3" fmla="*/ 533 w 5495033"/>
              <a:gd name="connsiteY3" fmla="*/ 965284 h 1077926"/>
              <a:gd name="connsiteX4" fmla="*/ 15490 w 5495033"/>
              <a:gd name="connsiteY4" fmla="*/ 94088 h 1077926"/>
              <a:gd name="connsiteX0" fmla="*/ 0 w 6194253"/>
              <a:gd name="connsiteY0" fmla="*/ 16596 h 1110174"/>
              <a:gd name="connsiteX1" fmla="*/ 3659807 w 6194253"/>
              <a:gd name="connsiteY1" fmla="*/ 53088 h 1110174"/>
              <a:gd name="connsiteX2" fmla="*/ 6194253 w 6194253"/>
              <a:gd name="connsiteY2" fmla="*/ 1110173 h 1110174"/>
              <a:gd name="connsiteX3" fmla="*/ 699753 w 6194253"/>
              <a:gd name="connsiteY3" fmla="*/ 997532 h 1110174"/>
              <a:gd name="connsiteX4" fmla="*/ 0 w 6194253"/>
              <a:gd name="connsiteY4" fmla="*/ 16596 h 1110174"/>
              <a:gd name="connsiteX0" fmla="*/ 0 w 6194253"/>
              <a:gd name="connsiteY0" fmla="*/ 0 h 1093578"/>
              <a:gd name="connsiteX1" fmla="*/ 3659807 w 6194253"/>
              <a:gd name="connsiteY1" fmla="*/ 36492 h 1093578"/>
              <a:gd name="connsiteX2" fmla="*/ 6194253 w 6194253"/>
              <a:gd name="connsiteY2" fmla="*/ 1093577 h 1093578"/>
              <a:gd name="connsiteX3" fmla="*/ 699753 w 6194253"/>
              <a:gd name="connsiteY3" fmla="*/ 980936 h 1093578"/>
              <a:gd name="connsiteX4" fmla="*/ 0 w 6194253"/>
              <a:gd name="connsiteY4" fmla="*/ 0 h 1093578"/>
              <a:gd name="connsiteX0" fmla="*/ 0 w 6194253"/>
              <a:gd name="connsiteY0" fmla="*/ 0 h 1093578"/>
              <a:gd name="connsiteX1" fmla="*/ 3814476 w 6194253"/>
              <a:gd name="connsiteY1" fmla="*/ 47093 h 1093578"/>
              <a:gd name="connsiteX2" fmla="*/ 6194253 w 6194253"/>
              <a:gd name="connsiteY2" fmla="*/ 1093577 h 1093578"/>
              <a:gd name="connsiteX3" fmla="*/ 699753 w 6194253"/>
              <a:gd name="connsiteY3" fmla="*/ 980936 h 1093578"/>
              <a:gd name="connsiteX4" fmla="*/ 0 w 6194253"/>
              <a:gd name="connsiteY4" fmla="*/ 0 h 1093578"/>
              <a:gd name="connsiteX0" fmla="*/ 0 w 6194253"/>
              <a:gd name="connsiteY0" fmla="*/ 0 h 1093578"/>
              <a:gd name="connsiteX1" fmla="*/ 3814476 w 6194253"/>
              <a:gd name="connsiteY1" fmla="*/ 47093 h 1093578"/>
              <a:gd name="connsiteX2" fmla="*/ 6194253 w 6194253"/>
              <a:gd name="connsiteY2" fmla="*/ 1093577 h 1093578"/>
              <a:gd name="connsiteX3" fmla="*/ 699753 w 6194253"/>
              <a:gd name="connsiteY3" fmla="*/ 980936 h 1093578"/>
              <a:gd name="connsiteX4" fmla="*/ 0 w 6194253"/>
              <a:gd name="connsiteY4" fmla="*/ 0 h 1093578"/>
              <a:gd name="connsiteX0" fmla="*/ 0 w 6194253"/>
              <a:gd name="connsiteY0" fmla="*/ 0 h 1093578"/>
              <a:gd name="connsiteX1" fmla="*/ 3814476 w 6194253"/>
              <a:gd name="connsiteY1" fmla="*/ 47093 h 1093578"/>
              <a:gd name="connsiteX2" fmla="*/ 6194253 w 6194253"/>
              <a:gd name="connsiteY2" fmla="*/ 1093577 h 1093578"/>
              <a:gd name="connsiteX3" fmla="*/ 1951062 w 6194253"/>
              <a:gd name="connsiteY3" fmla="*/ 989280 h 1093578"/>
              <a:gd name="connsiteX4" fmla="*/ 0 w 6194253"/>
              <a:gd name="connsiteY4" fmla="*/ 0 h 1093578"/>
              <a:gd name="connsiteX0" fmla="*/ 0 w 6217545"/>
              <a:gd name="connsiteY0" fmla="*/ 0 h 1105547"/>
              <a:gd name="connsiteX1" fmla="*/ 3814476 w 6217545"/>
              <a:gd name="connsiteY1" fmla="*/ 47093 h 1105547"/>
              <a:gd name="connsiteX2" fmla="*/ 6217545 w 6217545"/>
              <a:gd name="connsiteY2" fmla="*/ 1105546 h 1105547"/>
              <a:gd name="connsiteX3" fmla="*/ 1951062 w 6217545"/>
              <a:gd name="connsiteY3" fmla="*/ 989280 h 1105547"/>
              <a:gd name="connsiteX4" fmla="*/ 0 w 6217545"/>
              <a:gd name="connsiteY4" fmla="*/ 0 h 110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7545" h="1105547">
                <a:moveTo>
                  <a:pt x="0" y="0"/>
                </a:moveTo>
                <a:lnTo>
                  <a:pt x="3814476" y="47093"/>
                </a:lnTo>
                <a:cubicBezTo>
                  <a:pt x="3821246" y="47314"/>
                  <a:pt x="6217919" y="1106947"/>
                  <a:pt x="6217545" y="1105546"/>
                </a:cubicBezTo>
                <a:lnTo>
                  <a:pt x="1951062" y="989280"/>
                </a:lnTo>
                <a:cubicBezTo>
                  <a:pt x="1946735" y="662049"/>
                  <a:pt x="4327" y="327231"/>
                  <a:pt x="0" y="0"/>
                </a:cubicBezTo>
                <a:close/>
              </a:path>
            </a:pathLst>
          </a:cu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lIns="182880" tIns="91440" rIns="182880" bIns="91440" spcCol="0" rtlCol="0" anchor="ctr"/>
          <a:lstStyle/>
          <a:p>
            <a:pPr algn="ctr" defTabSz="914445">
              <a:defRPr/>
            </a:pPr>
            <a:endParaRPr lang="en-US" dirty="0">
              <a:solidFill>
                <a:srgbClr val="FFFFFF"/>
              </a:solidFill>
              <a:latin typeface="Calibri"/>
            </a:endParaRPr>
          </a:p>
        </p:txBody>
      </p:sp>
      <p:grpSp>
        <p:nvGrpSpPr>
          <p:cNvPr id="17" name="Group 3"/>
          <p:cNvGrpSpPr/>
          <p:nvPr/>
        </p:nvGrpSpPr>
        <p:grpSpPr>
          <a:xfrm>
            <a:off x="2304151" y="4243927"/>
            <a:ext cx="7759973" cy="2760878"/>
            <a:chOff x="4683849" y="3279936"/>
            <a:chExt cx="7759972" cy="2760878"/>
          </a:xfrm>
        </p:grpSpPr>
        <p:sp>
          <p:nvSpPr>
            <p:cNvPr id="3" name="Rectangle 2"/>
            <p:cNvSpPr/>
            <p:nvPr/>
          </p:nvSpPr>
          <p:spPr>
            <a:xfrm>
              <a:off x="6313335" y="4241272"/>
              <a:ext cx="4279392" cy="1799542"/>
            </a:xfrm>
            <a:prstGeom prst="rect">
              <a:avLst/>
            </a:prstGeom>
            <a:blipFill>
              <a:blip r:embed="rId2"/>
              <a:tile tx="0" ty="0" sx="100000" sy="100000" flip="none" algn="tl"/>
            </a:blipFill>
            <a:ln>
              <a:solidFill>
                <a:schemeClr val="bg1">
                  <a:lumMod val="75000"/>
                </a:schemeClr>
              </a:solidFill>
            </a:ln>
            <a:effectLst>
              <a:outerShdw blurRad="76200" dir="18900000" sy="23000" kx="-1200000" algn="bl" rotWithShape="0">
                <a:prstClr val="black">
                  <a:alpha val="20000"/>
                </a:prstClr>
              </a:outerShdw>
            </a:effectLst>
            <a:scene3d>
              <a:camera prst="isometricOffAxis2Left">
                <a:rot lat="1080000" lon="3000000" rev="0"/>
              </a:camera>
              <a:lightRig rig="threePt" dir="t"/>
            </a:scene3d>
            <a:sp3d prstMaterial="plastic">
              <a:bevelT w="0" h="0" prst="hardEdge"/>
              <a:bevelB w="0" h="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defRPr/>
              </a:pPr>
              <a:endParaRPr lang="en-US" dirty="0">
                <a:solidFill>
                  <a:srgbClr val="FFFFFF"/>
                </a:solidFill>
                <a:latin typeface="Calibri"/>
              </a:endParaRPr>
            </a:p>
          </p:txBody>
        </p:sp>
        <p:sp>
          <p:nvSpPr>
            <p:cNvPr id="6" name="Rectangle 5"/>
            <p:cNvSpPr/>
            <p:nvPr/>
          </p:nvSpPr>
          <p:spPr>
            <a:xfrm>
              <a:off x="4683849" y="3279936"/>
              <a:ext cx="7759972" cy="1323439"/>
            </a:xfrm>
            <a:prstGeom prst="rect">
              <a:avLst/>
            </a:prstGeom>
            <a:noFill/>
            <a:effectLst/>
            <a:scene3d>
              <a:camera prst="isometricOffAxis2Left">
                <a:rot lat="1440000" lon="2520000" rev="0"/>
              </a:camera>
              <a:lightRig rig="threePt" dir="t"/>
            </a:scene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45">
                <a:defRPr/>
              </a:pPr>
              <a:endPar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endParaRPr>
            </a:p>
            <a:p>
              <a:pPr algn="ctr" defTabSz="914445">
                <a:defRPr/>
              </a:pPr>
              <a: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Findability </a:t>
              </a:r>
            </a:p>
          </p:txBody>
        </p:sp>
      </p:grpSp>
      <p:sp>
        <p:nvSpPr>
          <p:cNvPr id="24" name="Rectangle 3A"/>
          <p:cNvSpPr/>
          <p:nvPr/>
        </p:nvSpPr>
        <p:spPr>
          <a:xfrm>
            <a:off x="2495528" y="3795850"/>
            <a:ext cx="7759973" cy="1323439"/>
          </a:xfrm>
          <a:prstGeom prst="rect">
            <a:avLst/>
          </a:prstGeom>
          <a:noFill/>
          <a:effectLst/>
          <a:scene3d>
            <a:camera prst="isometricOffAxis2Left">
              <a:rot lat="1440000" lon="2520000" rev="0"/>
            </a:camera>
            <a:lightRig rig="threePt" dir="t"/>
          </a:scene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45">
              <a:defRPr/>
            </a:pPr>
            <a:r>
              <a:rPr lang="en-US" sz="4000" b="1" cap="all" dirty="0" err="1">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Citability</a:t>
            </a:r>
            <a:endPar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endParaRPr>
          </a:p>
          <a:p>
            <a:pPr algn="ctr" defTabSz="914445">
              <a:defRPr/>
            </a:pPr>
            <a: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Availability</a:t>
            </a:r>
          </a:p>
        </p:txBody>
      </p:sp>
      <p:sp>
        <p:nvSpPr>
          <p:cNvPr id="8" name="Wave 3"/>
          <p:cNvSpPr/>
          <p:nvPr/>
        </p:nvSpPr>
        <p:spPr>
          <a:xfrm rot="20094139">
            <a:off x="2171901" y="6513616"/>
            <a:ext cx="5089764" cy="2164655"/>
          </a:xfrm>
          <a:custGeom>
            <a:avLst/>
            <a:gdLst>
              <a:gd name="connsiteX0" fmla="*/ 0 w 10726222"/>
              <a:gd name="connsiteY0" fmla="*/ 164990 h 1319916"/>
              <a:gd name="connsiteX1" fmla="*/ 10726222 w 10726222"/>
              <a:gd name="connsiteY1" fmla="*/ 164990 h 1319916"/>
              <a:gd name="connsiteX2" fmla="*/ 10726222 w 10726222"/>
              <a:gd name="connsiteY2" fmla="*/ 1154927 h 1319916"/>
              <a:gd name="connsiteX3" fmla="*/ 0 w 10726222"/>
              <a:gd name="connsiteY3" fmla="*/ 1154927 h 1319916"/>
              <a:gd name="connsiteX4" fmla="*/ 0 w 10726222"/>
              <a:gd name="connsiteY4" fmla="*/ 164990 h 1319916"/>
              <a:gd name="connsiteX0" fmla="*/ 0 w 10726222"/>
              <a:gd name="connsiteY0" fmla="*/ 103667 h 1252365"/>
              <a:gd name="connsiteX1" fmla="*/ 4416987 w 10726222"/>
              <a:gd name="connsiteY1" fmla="*/ 30178 h 1252365"/>
              <a:gd name="connsiteX2" fmla="*/ 10726222 w 10726222"/>
              <a:gd name="connsiteY2" fmla="*/ 103667 h 1252365"/>
              <a:gd name="connsiteX3" fmla="*/ 10726222 w 10726222"/>
              <a:gd name="connsiteY3" fmla="*/ 1093604 h 1252365"/>
              <a:gd name="connsiteX4" fmla="*/ 0 w 10726222"/>
              <a:gd name="connsiteY4" fmla="*/ 1093604 h 1252365"/>
              <a:gd name="connsiteX5" fmla="*/ 0 w 10726222"/>
              <a:gd name="connsiteY5" fmla="*/ 103667 h 1252365"/>
              <a:gd name="connsiteX0" fmla="*/ 0 w 10726222"/>
              <a:gd name="connsiteY0" fmla="*/ 103667 h 1168239"/>
              <a:gd name="connsiteX1" fmla="*/ 4416987 w 10726222"/>
              <a:gd name="connsiteY1" fmla="*/ 30178 h 1168239"/>
              <a:gd name="connsiteX2" fmla="*/ 10726222 w 10726222"/>
              <a:gd name="connsiteY2" fmla="*/ 103667 h 1168239"/>
              <a:gd name="connsiteX3" fmla="*/ 10726222 w 10726222"/>
              <a:gd name="connsiteY3" fmla="*/ 1093604 h 1168239"/>
              <a:gd name="connsiteX4" fmla="*/ 5460601 w 10726222"/>
              <a:gd name="connsiteY4" fmla="*/ 1097484 h 1168239"/>
              <a:gd name="connsiteX5" fmla="*/ 0 w 10726222"/>
              <a:gd name="connsiteY5" fmla="*/ 1093604 h 1168239"/>
              <a:gd name="connsiteX6" fmla="*/ 0 w 10726222"/>
              <a:gd name="connsiteY6" fmla="*/ 103667 h 1168239"/>
              <a:gd name="connsiteX0" fmla="*/ 0 w 10726222"/>
              <a:gd name="connsiteY0" fmla="*/ 103667 h 1168239"/>
              <a:gd name="connsiteX1" fmla="*/ 4416987 w 10726222"/>
              <a:gd name="connsiteY1" fmla="*/ 30178 h 1168239"/>
              <a:gd name="connsiteX2" fmla="*/ 10726222 w 10726222"/>
              <a:gd name="connsiteY2" fmla="*/ 103667 h 1168239"/>
              <a:gd name="connsiteX3" fmla="*/ 5460601 w 10726222"/>
              <a:gd name="connsiteY3" fmla="*/ 1097484 h 1168239"/>
              <a:gd name="connsiteX4" fmla="*/ 0 w 10726222"/>
              <a:gd name="connsiteY4" fmla="*/ 1093604 h 1168239"/>
              <a:gd name="connsiteX5" fmla="*/ 0 w 10726222"/>
              <a:gd name="connsiteY5" fmla="*/ 103667 h 1168239"/>
              <a:gd name="connsiteX0" fmla="*/ 0 w 5736688"/>
              <a:gd name="connsiteY0" fmla="*/ 170230 h 1234802"/>
              <a:gd name="connsiteX1" fmla="*/ 4416987 w 5736688"/>
              <a:gd name="connsiteY1" fmla="*/ 96741 h 1234802"/>
              <a:gd name="connsiteX2" fmla="*/ 5460601 w 5736688"/>
              <a:gd name="connsiteY2" fmla="*/ 1164047 h 1234802"/>
              <a:gd name="connsiteX3" fmla="*/ 0 w 5736688"/>
              <a:gd name="connsiteY3" fmla="*/ 1160167 h 1234802"/>
              <a:gd name="connsiteX4" fmla="*/ 0 w 5736688"/>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191796"/>
              <a:gd name="connsiteX1" fmla="*/ 4416987 w 5460601"/>
              <a:gd name="connsiteY1" fmla="*/ 96741 h 1191796"/>
              <a:gd name="connsiteX2" fmla="*/ 5460601 w 5460601"/>
              <a:gd name="connsiteY2" fmla="*/ 1164047 h 1191796"/>
              <a:gd name="connsiteX3" fmla="*/ 0 w 5460601"/>
              <a:gd name="connsiteY3" fmla="*/ 1160167 h 1191796"/>
              <a:gd name="connsiteX4" fmla="*/ 0 w 5460601"/>
              <a:gd name="connsiteY4" fmla="*/ 170230 h 1191796"/>
              <a:gd name="connsiteX0" fmla="*/ 0 w 5456015"/>
              <a:gd name="connsiteY0" fmla="*/ 170230 h 1191172"/>
              <a:gd name="connsiteX1" fmla="*/ 4416987 w 5456015"/>
              <a:gd name="connsiteY1" fmla="*/ 96741 h 1191172"/>
              <a:gd name="connsiteX2" fmla="*/ 5456015 w 5456015"/>
              <a:gd name="connsiteY2" fmla="*/ 1151382 h 1191172"/>
              <a:gd name="connsiteX3" fmla="*/ 0 w 5456015"/>
              <a:gd name="connsiteY3" fmla="*/ 1160167 h 1191172"/>
              <a:gd name="connsiteX4" fmla="*/ 0 w 5456015"/>
              <a:gd name="connsiteY4" fmla="*/ 170230 h 1191172"/>
              <a:gd name="connsiteX0" fmla="*/ 0 w 5456015"/>
              <a:gd name="connsiteY0" fmla="*/ 170230 h 1196258"/>
              <a:gd name="connsiteX1" fmla="*/ 4416987 w 5456015"/>
              <a:gd name="connsiteY1" fmla="*/ 96741 h 1196258"/>
              <a:gd name="connsiteX2" fmla="*/ 5456015 w 5456015"/>
              <a:gd name="connsiteY2" fmla="*/ 1151382 h 1196258"/>
              <a:gd name="connsiteX3" fmla="*/ 0 w 5456015"/>
              <a:gd name="connsiteY3" fmla="*/ 1160167 h 1196258"/>
              <a:gd name="connsiteX4" fmla="*/ 0 w 5456015"/>
              <a:gd name="connsiteY4" fmla="*/ 170230 h 1196258"/>
              <a:gd name="connsiteX0" fmla="*/ 0 w 5456015"/>
              <a:gd name="connsiteY0" fmla="*/ 170230 h 1160167"/>
              <a:gd name="connsiteX1" fmla="*/ 4416987 w 5456015"/>
              <a:gd name="connsiteY1" fmla="*/ 96741 h 1160167"/>
              <a:gd name="connsiteX2" fmla="*/ 5456015 w 5456015"/>
              <a:gd name="connsiteY2" fmla="*/ 1151382 h 1160167"/>
              <a:gd name="connsiteX3" fmla="*/ 0 w 5456015"/>
              <a:gd name="connsiteY3" fmla="*/ 1160167 h 1160167"/>
              <a:gd name="connsiteX4" fmla="*/ 0 w 5456015"/>
              <a:gd name="connsiteY4" fmla="*/ 170230 h 1160167"/>
              <a:gd name="connsiteX0" fmla="*/ 0 w 5456015"/>
              <a:gd name="connsiteY0" fmla="*/ 170230 h 1151383"/>
              <a:gd name="connsiteX1" fmla="*/ 4416987 w 5456015"/>
              <a:gd name="connsiteY1" fmla="*/ 96741 h 1151383"/>
              <a:gd name="connsiteX2" fmla="*/ 5456015 w 5456015"/>
              <a:gd name="connsiteY2" fmla="*/ 1151382 h 1151383"/>
              <a:gd name="connsiteX3" fmla="*/ 545340 w 5456015"/>
              <a:gd name="connsiteY3" fmla="*/ 1073758 h 1151383"/>
              <a:gd name="connsiteX4" fmla="*/ 0 w 5456015"/>
              <a:gd name="connsiteY4" fmla="*/ 170230 h 1151383"/>
              <a:gd name="connsiteX0" fmla="*/ 0 w 5413022"/>
              <a:gd name="connsiteY0" fmla="*/ 179987 h 1146262"/>
              <a:gd name="connsiteX1" fmla="*/ 4373994 w 5413022"/>
              <a:gd name="connsiteY1" fmla="*/ 91620 h 1146262"/>
              <a:gd name="connsiteX2" fmla="*/ 5413022 w 5413022"/>
              <a:gd name="connsiteY2" fmla="*/ 1146261 h 1146262"/>
              <a:gd name="connsiteX3" fmla="*/ 502347 w 5413022"/>
              <a:gd name="connsiteY3" fmla="*/ 1068637 h 1146262"/>
              <a:gd name="connsiteX4" fmla="*/ 0 w 5413022"/>
              <a:gd name="connsiteY4" fmla="*/ 179987 h 1146262"/>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28204 h 1094479"/>
              <a:gd name="connsiteX1" fmla="*/ 4373994 w 5413022"/>
              <a:gd name="connsiteY1" fmla="*/ 39837 h 1094479"/>
              <a:gd name="connsiteX2" fmla="*/ 5413022 w 5413022"/>
              <a:gd name="connsiteY2" fmla="*/ 1094478 h 1094479"/>
              <a:gd name="connsiteX3" fmla="*/ 502347 w 5413022"/>
              <a:gd name="connsiteY3" fmla="*/ 1016854 h 1094479"/>
              <a:gd name="connsiteX4" fmla="*/ 0 w 5413022"/>
              <a:gd name="connsiteY4" fmla="*/ 128204 h 1094479"/>
              <a:gd name="connsiteX0" fmla="*/ 0 w 5413022"/>
              <a:gd name="connsiteY0" fmla="*/ 121238 h 1087513"/>
              <a:gd name="connsiteX1" fmla="*/ 4381746 w 5413022"/>
              <a:gd name="connsiteY1" fmla="*/ 44391 h 1087513"/>
              <a:gd name="connsiteX2" fmla="*/ 5413022 w 5413022"/>
              <a:gd name="connsiteY2" fmla="*/ 1087512 h 1087513"/>
              <a:gd name="connsiteX3" fmla="*/ 502347 w 5413022"/>
              <a:gd name="connsiteY3" fmla="*/ 1009888 h 1087513"/>
              <a:gd name="connsiteX4" fmla="*/ 0 w 5413022"/>
              <a:gd name="connsiteY4" fmla="*/ 121238 h 1087513"/>
              <a:gd name="connsiteX0" fmla="*/ 0 w 5413022"/>
              <a:gd name="connsiteY0" fmla="*/ 140278 h 1106553"/>
              <a:gd name="connsiteX1" fmla="*/ 4381746 w 5413022"/>
              <a:gd name="connsiteY1" fmla="*/ 63431 h 1106553"/>
              <a:gd name="connsiteX2" fmla="*/ 5413022 w 5413022"/>
              <a:gd name="connsiteY2" fmla="*/ 1106552 h 1106553"/>
              <a:gd name="connsiteX3" fmla="*/ 502347 w 5413022"/>
              <a:gd name="connsiteY3" fmla="*/ 1028928 h 1106553"/>
              <a:gd name="connsiteX4" fmla="*/ 0 w 5413022"/>
              <a:gd name="connsiteY4" fmla="*/ 140278 h 1106553"/>
              <a:gd name="connsiteX0" fmla="*/ 39318 w 5452340"/>
              <a:gd name="connsiteY0" fmla="*/ 140278 h 1118959"/>
              <a:gd name="connsiteX1" fmla="*/ 4421064 w 5452340"/>
              <a:gd name="connsiteY1" fmla="*/ 63431 h 1118959"/>
              <a:gd name="connsiteX2" fmla="*/ 5452340 w 5452340"/>
              <a:gd name="connsiteY2" fmla="*/ 1106552 h 1118959"/>
              <a:gd name="connsiteX3" fmla="*/ 0 w 5452340"/>
              <a:gd name="connsiteY3" fmla="*/ 1118959 h 1118959"/>
              <a:gd name="connsiteX4" fmla="*/ 39318 w 5452340"/>
              <a:gd name="connsiteY4" fmla="*/ 140278 h 1118959"/>
              <a:gd name="connsiteX0" fmla="*/ 39318 w 5452340"/>
              <a:gd name="connsiteY0" fmla="*/ 140278 h 1118959"/>
              <a:gd name="connsiteX1" fmla="*/ 4421064 w 5452340"/>
              <a:gd name="connsiteY1" fmla="*/ 63431 h 1118959"/>
              <a:gd name="connsiteX2" fmla="*/ 5452340 w 5452340"/>
              <a:gd name="connsiteY2" fmla="*/ 1106552 h 1118959"/>
              <a:gd name="connsiteX3" fmla="*/ 0 w 5452340"/>
              <a:gd name="connsiteY3" fmla="*/ 1118959 h 1118959"/>
              <a:gd name="connsiteX4" fmla="*/ 39318 w 5452340"/>
              <a:gd name="connsiteY4" fmla="*/ 140278 h 1118959"/>
              <a:gd name="connsiteX0" fmla="*/ 0 w 5465321"/>
              <a:gd name="connsiteY0" fmla="*/ 138390 h 1120084"/>
              <a:gd name="connsiteX1" fmla="*/ 4434045 w 5465321"/>
              <a:gd name="connsiteY1" fmla="*/ 64556 h 1120084"/>
              <a:gd name="connsiteX2" fmla="*/ 5465321 w 5465321"/>
              <a:gd name="connsiteY2" fmla="*/ 1107677 h 1120084"/>
              <a:gd name="connsiteX3" fmla="*/ 12981 w 5465321"/>
              <a:gd name="connsiteY3" fmla="*/ 1120084 h 1120084"/>
              <a:gd name="connsiteX4" fmla="*/ 0 w 5465321"/>
              <a:gd name="connsiteY4" fmla="*/ 138390 h 1120084"/>
              <a:gd name="connsiteX0" fmla="*/ 0 w 5465321"/>
              <a:gd name="connsiteY0" fmla="*/ 175323 h 1157017"/>
              <a:gd name="connsiteX1" fmla="*/ 4434045 w 5465321"/>
              <a:gd name="connsiteY1" fmla="*/ 101489 h 1157017"/>
              <a:gd name="connsiteX2" fmla="*/ 5465321 w 5465321"/>
              <a:gd name="connsiteY2" fmla="*/ 1144610 h 1157017"/>
              <a:gd name="connsiteX3" fmla="*/ 12981 w 5465321"/>
              <a:gd name="connsiteY3" fmla="*/ 1157017 h 1157017"/>
              <a:gd name="connsiteX4" fmla="*/ 0 w 5465321"/>
              <a:gd name="connsiteY4" fmla="*/ 175323 h 1157017"/>
              <a:gd name="connsiteX0" fmla="*/ 0 w 5479543"/>
              <a:gd name="connsiteY0" fmla="*/ 175323 h 1159161"/>
              <a:gd name="connsiteX1" fmla="*/ 4434045 w 5479543"/>
              <a:gd name="connsiteY1" fmla="*/ 101489 h 1159161"/>
              <a:gd name="connsiteX2" fmla="*/ 5479543 w 5479543"/>
              <a:gd name="connsiteY2" fmla="*/ 1159160 h 1159161"/>
              <a:gd name="connsiteX3" fmla="*/ 12981 w 5479543"/>
              <a:gd name="connsiteY3" fmla="*/ 1157017 h 1159161"/>
              <a:gd name="connsiteX4" fmla="*/ 0 w 5479543"/>
              <a:gd name="connsiteY4" fmla="*/ 175323 h 1159161"/>
              <a:gd name="connsiteX0" fmla="*/ 15490 w 5495033"/>
              <a:gd name="connsiteY0" fmla="*/ 175323 h 1159161"/>
              <a:gd name="connsiteX1" fmla="*/ 4449535 w 5495033"/>
              <a:gd name="connsiteY1" fmla="*/ 101489 h 1159161"/>
              <a:gd name="connsiteX2" fmla="*/ 5495033 w 5495033"/>
              <a:gd name="connsiteY2" fmla="*/ 1159160 h 1159161"/>
              <a:gd name="connsiteX3" fmla="*/ 533 w 5495033"/>
              <a:gd name="connsiteY3" fmla="*/ 1046519 h 1159161"/>
              <a:gd name="connsiteX4" fmla="*/ 15490 w 5495033"/>
              <a:gd name="connsiteY4" fmla="*/ 175323 h 1159161"/>
              <a:gd name="connsiteX0" fmla="*/ 15490 w 5495033"/>
              <a:gd name="connsiteY0" fmla="*/ 175323 h 1159161"/>
              <a:gd name="connsiteX1" fmla="*/ 4449535 w 5495033"/>
              <a:gd name="connsiteY1" fmla="*/ 101489 h 1159161"/>
              <a:gd name="connsiteX2" fmla="*/ 5495033 w 5495033"/>
              <a:gd name="connsiteY2" fmla="*/ 1159160 h 1159161"/>
              <a:gd name="connsiteX3" fmla="*/ 533 w 5495033"/>
              <a:gd name="connsiteY3" fmla="*/ 1046519 h 1159161"/>
              <a:gd name="connsiteX4" fmla="*/ 15490 w 5495033"/>
              <a:gd name="connsiteY4" fmla="*/ 175323 h 1159161"/>
              <a:gd name="connsiteX0" fmla="*/ 15490 w 5495033"/>
              <a:gd name="connsiteY0" fmla="*/ 175323 h 1159161"/>
              <a:gd name="connsiteX1" fmla="*/ 4449535 w 5495033"/>
              <a:gd name="connsiteY1" fmla="*/ 101489 h 1159161"/>
              <a:gd name="connsiteX2" fmla="*/ 5495033 w 5495033"/>
              <a:gd name="connsiteY2" fmla="*/ 1159160 h 1159161"/>
              <a:gd name="connsiteX3" fmla="*/ 533 w 5495033"/>
              <a:gd name="connsiteY3" fmla="*/ 1046519 h 1159161"/>
              <a:gd name="connsiteX4" fmla="*/ 15490 w 5495033"/>
              <a:gd name="connsiteY4" fmla="*/ 175323 h 1159161"/>
              <a:gd name="connsiteX0" fmla="*/ 15490 w 5495033"/>
              <a:gd name="connsiteY0" fmla="*/ 153303 h 1137141"/>
              <a:gd name="connsiteX1" fmla="*/ 2837927 w 5495033"/>
              <a:gd name="connsiteY1" fmla="*/ 130334 h 1137141"/>
              <a:gd name="connsiteX2" fmla="*/ 5495033 w 5495033"/>
              <a:gd name="connsiteY2" fmla="*/ 1137140 h 1137141"/>
              <a:gd name="connsiteX3" fmla="*/ 533 w 5495033"/>
              <a:gd name="connsiteY3" fmla="*/ 1024499 h 1137141"/>
              <a:gd name="connsiteX4" fmla="*/ 15490 w 5495033"/>
              <a:gd name="connsiteY4" fmla="*/ 153303 h 1137141"/>
              <a:gd name="connsiteX0" fmla="*/ 15490 w 5495033"/>
              <a:gd name="connsiteY0" fmla="*/ 175042 h 1158880"/>
              <a:gd name="connsiteX1" fmla="*/ 2960587 w 5495033"/>
              <a:gd name="connsiteY1" fmla="*/ 101794 h 1158880"/>
              <a:gd name="connsiteX2" fmla="*/ 5495033 w 5495033"/>
              <a:gd name="connsiteY2" fmla="*/ 1158879 h 1158880"/>
              <a:gd name="connsiteX3" fmla="*/ 533 w 5495033"/>
              <a:gd name="connsiteY3" fmla="*/ 1046238 h 1158880"/>
              <a:gd name="connsiteX4" fmla="*/ 15490 w 5495033"/>
              <a:gd name="connsiteY4" fmla="*/ 175042 h 1158880"/>
              <a:gd name="connsiteX0" fmla="*/ 15490 w 5495033"/>
              <a:gd name="connsiteY0" fmla="*/ 107574 h 1091412"/>
              <a:gd name="connsiteX1" fmla="*/ 2960587 w 5495033"/>
              <a:gd name="connsiteY1" fmla="*/ 34326 h 1091412"/>
              <a:gd name="connsiteX2" fmla="*/ 5495033 w 5495033"/>
              <a:gd name="connsiteY2" fmla="*/ 1091411 h 1091412"/>
              <a:gd name="connsiteX3" fmla="*/ 533 w 5495033"/>
              <a:gd name="connsiteY3" fmla="*/ 978770 h 1091412"/>
              <a:gd name="connsiteX4" fmla="*/ 15490 w 5495033"/>
              <a:gd name="connsiteY4" fmla="*/ 107574 h 1091412"/>
              <a:gd name="connsiteX0" fmla="*/ 15490 w 5495033"/>
              <a:gd name="connsiteY0" fmla="*/ 73248 h 1057086"/>
              <a:gd name="connsiteX1" fmla="*/ 2960587 w 5495033"/>
              <a:gd name="connsiteY1" fmla="*/ 0 h 1057086"/>
              <a:gd name="connsiteX2" fmla="*/ 5495033 w 5495033"/>
              <a:gd name="connsiteY2" fmla="*/ 1057085 h 1057086"/>
              <a:gd name="connsiteX3" fmla="*/ 533 w 5495033"/>
              <a:gd name="connsiteY3" fmla="*/ 944444 h 1057086"/>
              <a:gd name="connsiteX4" fmla="*/ 15490 w 5495033"/>
              <a:gd name="connsiteY4" fmla="*/ 73248 h 1057086"/>
              <a:gd name="connsiteX0" fmla="*/ 15490 w 5495033"/>
              <a:gd name="connsiteY0" fmla="*/ 94088 h 1077926"/>
              <a:gd name="connsiteX1" fmla="*/ 2960587 w 5495033"/>
              <a:gd name="connsiteY1" fmla="*/ 20840 h 1077926"/>
              <a:gd name="connsiteX2" fmla="*/ 5495033 w 5495033"/>
              <a:gd name="connsiteY2" fmla="*/ 1077925 h 1077926"/>
              <a:gd name="connsiteX3" fmla="*/ 533 w 5495033"/>
              <a:gd name="connsiteY3" fmla="*/ 965284 h 1077926"/>
              <a:gd name="connsiteX4" fmla="*/ 15490 w 5495033"/>
              <a:gd name="connsiteY4" fmla="*/ 94088 h 1077926"/>
              <a:gd name="connsiteX0" fmla="*/ 0 w 6194253"/>
              <a:gd name="connsiteY0" fmla="*/ 16596 h 1110174"/>
              <a:gd name="connsiteX1" fmla="*/ 3659807 w 6194253"/>
              <a:gd name="connsiteY1" fmla="*/ 53088 h 1110174"/>
              <a:gd name="connsiteX2" fmla="*/ 6194253 w 6194253"/>
              <a:gd name="connsiteY2" fmla="*/ 1110173 h 1110174"/>
              <a:gd name="connsiteX3" fmla="*/ 699753 w 6194253"/>
              <a:gd name="connsiteY3" fmla="*/ 997532 h 1110174"/>
              <a:gd name="connsiteX4" fmla="*/ 0 w 6194253"/>
              <a:gd name="connsiteY4" fmla="*/ 16596 h 1110174"/>
              <a:gd name="connsiteX0" fmla="*/ 0 w 6194253"/>
              <a:gd name="connsiteY0" fmla="*/ 0 h 1093578"/>
              <a:gd name="connsiteX1" fmla="*/ 3659807 w 6194253"/>
              <a:gd name="connsiteY1" fmla="*/ 36492 h 1093578"/>
              <a:gd name="connsiteX2" fmla="*/ 6194253 w 6194253"/>
              <a:gd name="connsiteY2" fmla="*/ 1093577 h 1093578"/>
              <a:gd name="connsiteX3" fmla="*/ 699753 w 6194253"/>
              <a:gd name="connsiteY3" fmla="*/ 980936 h 1093578"/>
              <a:gd name="connsiteX4" fmla="*/ 0 w 6194253"/>
              <a:gd name="connsiteY4" fmla="*/ 0 h 1093578"/>
              <a:gd name="connsiteX0" fmla="*/ 0 w 6284427"/>
              <a:gd name="connsiteY0" fmla="*/ 0 h 1118819"/>
              <a:gd name="connsiteX1" fmla="*/ 3659807 w 6284427"/>
              <a:gd name="connsiteY1" fmla="*/ 36492 h 1118819"/>
              <a:gd name="connsiteX2" fmla="*/ 6284427 w 6284427"/>
              <a:gd name="connsiteY2" fmla="*/ 1118818 h 1118819"/>
              <a:gd name="connsiteX3" fmla="*/ 699753 w 6284427"/>
              <a:gd name="connsiteY3" fmla="*/ 980936 h 1118819"/>
              <a:gd name="connsiteX4" fmla="*/ 0 w 6284427"/>
              <a:gd name="connsiteY4" fmla="*/ 0 h 1118819"/>
              <a:gd name="connsiteX0" fmla="*/ 0 w 6262489"/>
              <a:gd name="connsiteY0" fmla="*/ 73178 h 1082327"/>
              <a:gd name="connsiteX1" fmla="*/ 3637869 w 6262489"/>
              <a:gd name="connsiteY1" fmla="*/ 0 h 1082327"/>
              <a:gd name="connsiteX2" fmla="*/ 6262489 w 6262489"/>
              <a:gd name="connsiteY2" fmla="*/ 1082326 h 1082327"/>
              <a:gd name="connsiteX3" fmla="*/ 677815 w 6262489"/>
              <a:gd name="connsiteY3" fmla="*/ 944444 h 1082327"/>
              <a:gd name="connsiteX4" fmla="*/ 0 w 6262489"/>
              <a:gd name="connsiteY4" fmla="*/ 73178 h 1082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2489" h="1082327">
                <a:moveTo>
                  <a:pt x="0" y="73178"/>
                </a:moveTo>
                <a:lnTo>
                  <a:pt x="3637869" y="0"/>
                </a:lnTo>
                <a:cubicBezTo>
                  <a:pt x="3644639" y="221"/>
                  <a:pt x="6262863" y="1083727"/>
                  <a:pt x="6262489" y="1082326"/>
                </a:cubicBezTo>
                <a:cubicBezTo>
                  <a:pt x="5561380" y="1039330"/>
                  <a:pt x="3561441" y="998858"/>
                  <a:pt x="677815" y="944444"/>
                </a:cubicBezTo>
                <a:cubicBezTo>
                  <a:pt x="673488" y="617213"/>
                  <a:pt x="4327" y="400409"/>
                  <a:pt x="0" y="73178"/>
                </a:cubicBezTo>
                <a:close/>
              </a:path>
            </a:pathLst>
          </a:cu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lIns="182880" tIns="91440" rIns="182880" bIns="91440" spcCol="0" rtlCol="0" anchor="ctr"/>
          <a:lstStyle/>
          <a:p>
            <a:pPr algn="ctr" defTabSz="914445">
              <a:defRPr/>
            </a:pPr>
            <a:endParaRPr lang="en-US">
              <a:solidFill>
                <a:srgbClr val="FFFFFF"/>
              </a:solidFill>
              <a:latin typeface="Calibri"/>
            </a:endParaRPr>
          </a:p>
        </p:txBody>
      </p:sp>
      <p:grpSp>
        <p:nvGrpSpPr>
          <p:cNvPr id="20" name="Group 2"/>
          <p:cNvGrpSpPr/>
          <p:nvPr/>
        </p:nvGrpSpPr>
        <p:grpSpPr>
          <a:xfrm>
            <a:off x="550725" y="4682033"/>
            <a:ext cx="6549512" cy="3647615"/>
            <a:chOff x="-1901181" y="6057850"/>
            <a:chExt cx="6549511" cy="3200811"/>
          </a:xfrm>
        </p:grpSpPr>
        <p:sp>
          <p:nvSpPr>
            <p:cNvPr id="21" name="Rectangle 20"/>
            <p:cNvSpPr/>
            <p:nvPr/>
          </p:nvSpPr>
          <p:spPr>
            <a:xfrm>
              <a:off x="-742950" y="7459119"/>
              <a:ext cx="3962400" cy="1799542"/>
            </a:xfrm>
            <a:prstGeom prst="rect">
              <a:avLst/>
            </a:prstGeom>
            <a:blipFill>
              <a:blip r:embed="rId2"/>
              <a:tile tx="0" ty="0" sx="100000" sy="100000" flip="none" algn="tl"/>
            </a:blipFill>
            <a:ln>
              <a:solidFill>
                <a:schemeClr val="bg1">
                  <a:lumMod val="75000"/>
                </a:schemeClr>
              </a:solidFill>
            </a:ln>
            <a:effectLst>
              <a:outerShdw blurRad="76200" dir="18900000" sy="23000" kx="-1200000" algn="bl" rotWithShape="0">
                <a:prstClr val="black">
                  <a:alpha val="20000"/>
                </a:prstClr>
              </a:outerShdw>
            </a:effectLst>
            <a:scene3d>
              <a:camera prst="isometricOffAxis2Left">
                <a:rot lat="1075750" lon="3315354" rev="97326"/>
              </a:camera>
              <a:lightRig rig="threePt" dir="t"/>
            </a:scene3d>
            <a:sp3d prstMaterial="plastic">
              <a:bevelT w="0" h="0" prst="hardEdge"/>
              <a:bevelB w="0" h="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defRPr/>
              </a:pPr>
              <a:endParaRPr lang="en-US">
                <a:solidFill>
                  <a:srgbClr val="FFFFFF"/>
                </a:solidFill>
                <a:latin typeface="Calibri"/>
              </a:endParaRPr>
            </a:p>
          </p:txBody>
        </p:sp>
        <p:sp>
          <p:nvSpPr>
            <p:cNvPr id="22" name="Rectangle 21"/>
            <p:cNvSpPr/>
            <p:nvPr/>
          </p:nvSpPr>
          <p:spPr>
            <a:xfrm>
              <a:off x="-1901181" y="6057850"/>
              <a:ext cx="6549511" cy="1701481"/>
            </a:xfrm>
            <a:prstGeom prst="rect">
              <a:avLst/>
            </a:prstGeom>
            <a:noFill/>
            <a:effectLst/>
            <a:scene3d>
              <a:camera prst="isometricOffAxis2Left">
                <a:rot lat="1200000" lon="3000000" rev="0"/>
              </a:camera>
              <a:lightRig rig="threePt" dir="t"/>
            </a:scene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45">
                <a:defRPr/>
              </a:pPr>
              <a: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Culture</a:t>
              </a:r>
            </a:p>
            <a:p>
              <a:pPr algn="ctr" defTabSz="914445">
                <a:defRPr/>
              </a:pPr>
              <a: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 incentives </a:t>
              </a:r>
            </a:p>
            <a:p>
              <a:pPr algn="ctr" defTabSz="914445">
                <a:defRPr/>
              </a:pPr>
              <a: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academic credit</a:t>
              </a:r>
            </a:p>
          </p:txBody>
        </p:sp>
      </p:grpSp>
      <p:sp>
        <p:nvSpPr>
          <p:cNvPr id="23" name="Wave 2"/>
          <p:cNvSpPr/>
          <p:nvPr/>
        </p:nvSpPr>
        <p:spPr>
          <a:xfrm rot="20094139">
            <a:off x="382496" y="7523759"/>
            <a:ext cx="4352010" cy="2014013"/>
          </a:xfrm>
          <a:custGeom>
            <a:avLst/>
            <a:gdLst>
              <a:gd name="connsiteX0" fmla="*/ 0 w 10726222"/>
              <a:gd name="connsiteY0" fmla="*/ 164990 h 1319916"/>
              <a:gd name="connsiteX1" fmla="*/ 10726222 w 10726222"/>
              <a:gd name="connsiteY1" fmla="*/ 164990 h 1319916"/>
              <a:gd name="connsiteX2" fmla="*/ 10726222 w 10726222"/>
              <a:gd name="connsiteY2" fmla="*/ 1154927 h 1319916"/>
              <a:gd name="connsiteX3" fmla="*/ 0 w 10726222"/>
              <a:gd name="connsiteY3" fmla="*/ 1154927 h 1319916"/>
              <a:gd name="connsiteX4" fmla="*/ 0 w 10726222"/>
              <a:gd name="connsiteY4" fmla="*/ 164990 h 1319916"/>
              <a:gd name="connsiteX0" fmla="*/ 0 w 10726222"/>
              <a:gd name="connsiteY0" fmla="*/ 103667 h 1252365"/>
              <a:gd name="connsiteX1" fmla="*/ 4416987 w 10726222"/>
              <a:gd name="connsiteY1" fmla="*/ 30178 h 1252365"/>
              <a:gd name="connsiteX2" fmla="*/ 10726222 w 10726222"/>
              <a:gd name="connsiteY2" fmla="*/ 103667 h 1252365"/>
              <a:gd name="connsiteX3" fmla="*/ 10726222 w 10726222"/>
              <a:gd name="connsiteY3" fmla="*/ 1093604 h 1252365"/>
              <a:gd name="connsiteX4" fmla="*/ 0 w 10726222"/>
              <a:gd name="connsiteY4" fmla="*/ 1093604 h 1252365"/>
              <a:gd name="connsiteX5" fmla="*/ 0 w 10726222"/>
              <a:gd name="connsiteY5" fmla="*/ 103667 h 1252365"/>
              <a:gd name="connsiteX0" fmla="*/ 0 w 10726222"/>
              <a:gd name="connsiteY0" fmla="*/ 103667 h 1168239"/>
              <a:gd name="connsiteX1" fmla="*/ 4416987 w 10726222"/>
              <a:gd name="connsiteY1" fmla="*/ 30178 h 1168239"/>
              <a:gd name="connsiteX2" fmla="*/ 10726222 w 10726222"/>
              <a:gd name="connsiteY2" fmla="*/ 103667 h 1168239"/>
              <a:gd name="connsiteX3" fmla="*/ 10726222 w 10726222"/>
              <a:gd name="connsiteY3" fmla="*/ 1093604 h 1168239"/>
              <a:gd name="connsiteX4" fmla="*/ 5460601 w 10726222"/>
              <a:gd name="connsiteY4" fmla="*/ 1097484 h 1168239"/>
              <a:gd name="connsiteX5" fmla="*/ 0 w 10726222"/>
              <a:gd name="connsiteY5" fmla="*/ 1093604 h 1168239"/>
              <a:gd name="connsiteX6" fmla="*/ 0 w 10726222"/>
              <a:gd name="connsiteY6" fmla="*/ 103667 h 1168239"/>
              <a:gd name="connsiteX0" fmla="*/ 0 w 10726222"/>
              <a:gd name="connsiteY0" fmla="*/ 103667 h 1168239"/>
              <a:gd name="connsiteX1" fmla="*/ 4416987 w 10726222"/>
              <a:gd name="connsiteY1" fmla="*/ 30178 h 1168239"/>
              <a:gd name="connsiteX2" fmla="*/ 10726222 w 10726222"/>
              <a:gd name="connsiteY2" fmla="*/ 103667 h 1168239"/>
              <a:gd name="connsiteX3" fmla="*/ 5460601 w 10726222"/>
              <a:gd name="connsiteY3" fmla="*/ 1097484 h 1168239"/>
              <a:gd name="connsiteX4" fmla="*/ 0 w 10726222"/>
              <a:gd name="connsiteY4" fmla="*/ 1093604 h 1168239"/>
              <a:gd name="connsiteX5" fmla="*/ 0 w 10726222"/>
              <a:gd name="connsiteY5" fmla="*/ 103667 h 1168239"/>
              <a:gd name="connsiteX0" fmla="*/ 0 w 5736688"/>
              <a:gd name="connsiteY0" fmla="*/ 170230 h 1234802"/>
              <a:gd name="connsiteX1" fmla="*/ 4416987 w 5736688"/>
              <a:gd name="connsiteY1" fmla="*/ 96741 h 1234802"/>
              <a:gd name="connsiteX2" fmla="*/ 5460601 w 5736688"/>
              <a:gd name="connsiteY2" fmla="*/ 1164047 h 1234802"/>
              <a:gd name="connsiteX3" fmla="*/ 0 w 5736688"/>
              <a:gd name="connsiteY3" fmla="*/ 1160167 h 1234802"/>
              <a:gd name="connsiteX4" fmla="*/ 0 w 5736688"/>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191796"/>
              <a:gd name="connsiteX1" fmla="*/ 4416987 w 5460601"/>
              <a:gd name="connsiteY1" fmla="*/ 96741 h 1191796"/>
              <a:gd name="connsiteX2" fmla="*/ 5460601 w 5460601"/>
              <a:gd name="connsiteY2" fmla="*/ 1164047 h 1191796"/>
              <a:gd name="connsiteX3" fmla="*/ 0 w 5460601"/>
              <a:gd name="connsiteY3" fmla="*/ 1160167 h 1191796"/>
              <a:gd name="connsiteX4" fmla="*/ 0 w 5460601"/>
              <a:gd name="connsiteY4" fmla="*/ 170230 h 1191796"/>
              <a:gd name="connsiteX0" fmla="*/ 0 w 5456015"/>
              <a:gd name="connsiteY0" fmla="*/ 170230 h 1191172"/>
              <a:gd name="connsiteX1" fmla="*/ 4416987 w 5456015"/>
              <a:gd name="connsiteY1" fmla="*/ 96741 h 1191172"/>
              <a:gd name="connsiteX2" fmla="*/ 5456015 w 5456015"/>
              <a:gd name="connsiteY2" fmla="*/ 1151382 h 1191172"/>
              <a:gd name="connsiteX3" fmla="*/ 0 w 5456015"/>
              <a:gd name="connsiteY3" fmla="*/ 1160167 h 1191172"/>
              <a:gd name="connsiteX4" fmla="*/ 0 w 5456015"/>
              <a:gd name="connsiteY4" fmla="*/ 170230 h 1191172"/>
              <a:gd name="connsiteX0" fmla="*/ 0 w 5456015"/>
              <a:gd name="connsiteY0" fmla="*/ 170230 h 1196258"/>
              <a:gd name="connsiteX1" fmla="*/ 4416987 w 5456015"/>
              <a:gd name="connsiteY1" fmla="*/ 96741 h 1196258"/>
              <a:gd name="connsiteX2" fmla="*/ 5456015 w 5456015"/>
              <a:gd name="connsiteY2" fmla="*/ 1151382 h 1196258"/>
              <a:gd name="connsiteX3" fmla="*/ 0 w 5456015"/>
              <a:gd name="connsiteY3" fmla="*/ 1160167 h 1196258"/>
              <a:gd name="connsiteX4" fmla="*/ 0 w 5456015"/>
              <a:gd name="connsiteY4" fmla="*/ 170230 h 1196258"/>
              <a:gd name="connsiteX0" fmla="*/ 0 w 5456015"/>
              <a:gd name="connsiteY0" fmla="*/ 170230 h 1160167"/>
              <a:gd name="connsiteX1" fmla="*/ 4416987 w 5456015"/>
              <a:gd name="connsiteY1" fmla="*/ 96741 h 1160167"/>
              <a:gd name="connsiteX2" fmla="*/ 5456015 w 5456015"/>
              <a:gd name="connsiteY2" fmla="*/ 1151382 h 1160167"/>
              <a:gd name="connsiteX3" fmla="*/ 0 w 5456015"/>
              <a:gd name="connsiteY3" fmla="*/ 1160167 h 1160167"/>
              <a:gd name="connsiteX4" fmla="*/ 0 w 5456015"/>
              <a:gd name="connsiteY4" fmla="*/ 170230 h 1160167"/>
              <a:gd name="connsiteX0" fmla="*/ 0 w 5456015"/>
              <a:gd name="connsiteY0" fmla="*/ 170230 h 1151383"/>
              <a:gd name="connsiteX1" fmla="*/ 4416987 w 5456015"/>
              <a:gd name="connsiteY1" fmla="*/ 96741 h 1151383"/>
              <a:gd name="connsiteX2" fmla="*/ 5456015 w 5456015"/>
              <a:gd name="connsiteY2" fmla="*/ 1151382 h 1151383"/>
              <a:gd name="connsiteX3" fmla="*/ 545340 w 5456015"/>
              <a:gd name="connsiteY3" fmla="*/ 1073758 h 1151383"/>
              <a:gd name="connsiteX4" fmla="*/ 0 w 5456015"/>
              <a:gd name="connsiteY4" fmla="*/ 170230 h 1151383"/>
              <a:gd name="connsiteX0" fmla="*/ 0 w 5413022"/>
              <a:gd name="connsiteY0" fmla="*/ 179987 h 1146262"/>
              <a:gd name="connsiteX1" fmla="*/ 4373994 w 5413022"/>
              <a:gd name="connsiteY1" fmla="*/ 91620 h 1146262"/>
              <a:gd name="connsiteX2" fmla="*/ 5413022 w 5413022"/>
              <a:gd name="connsiteY2" fmla="*/ 1146261 h 1146262"/>
              <a:gd name="connsiteX3" fmla="*/ 502347 w 5413022"/>
              <a:gd name="connsiteY3" fmla="*/ 1068637 h 1146262"/>
              <a:gd name="connsiteX4" fmla="*/ 0 w 5413022"/>
              <a:gd name="connsiteY4" fmla="*/ 179987 h 1146262"/>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28204 h 1094479"/>
              <a:gd name="connsiteX1" fmla="*/ 4373994 w 5413022"/>
              <a:gd name="connsiteY1" fmla="*/ 39837 h 1094479"/>
              <a:gd name="connsiteX2" fmla="*/ 5413022 w 5413022"/>
              <a:gd name="connsiteY2" fmla="*/ 1094478 h 1094479"/>
              <a:gd name="connsiteX3" fmla="*/ 502347 w 5413022"/>
              <a:gd name="connsiteY3" fmla="*/ 1016854 h 1094479"/>
              <a:gd name="connsiteX4" fmla="*/ 0 w 5413022"/>
              <a:gd name="connsiteY4" fmla="*/ 128204 h 1094479"/>
              <a:gd name="connsiteX0" fmla="*/ 0 w 5413022"/>
              <a:gd name="connsiteY0" fmla="*/ 121238 h 1087513"/>
              <a:gd name="connsiteX1" fmla="*/ 4381746 w 5413022"/>
              <a:gd name="connsiteY1" fmla="*/ 44391 h 1087513"/>
              <a:gd name="connsiteX2" fmla="*/ 5413022 w 5413022"/>
              <a:gd name="connsiteY2" fmla="*/ 1087512 h 1087513"/>
              <a:gd name="connsiteX3" fmla="*/ 502347 w 5413022"/>
              <a:gd name="connsiteY3" fmla="*/ 1009888 h 1087513"/>
              <a:gd name="connsiteX4" fmla="*/ 0 w 5413022"/>
              <a:gd name="connsiteY4" fmla="*/ 121238 h 1087513"/>
              <a:gd name="connsiteX0" fmla="*/ 0 w 5413022"/>
              <a:gd name="connsiteY0" fmla="*/ 140278 h 1106553"/>
              <a:gd name="connsiteX1" fmla="*/ 4381746 w 5413022"/>
              <a:gd name="connsiteY1" fmla="*/ 63431 h 1106553"/>
              <a:gd name="connsiteX2" fmla="*/ 5413022 w 5413022"/>
              <a:gd name="connsiteY2" fmla="*/ 1106552 h 1106553"/>
              <a:gd name="connsiteX3" fmla="*/ 502347 w 5413022"/>
              <a:gd name="connsiteY3" fmla="*/ 1028928 h 1106553"/>
              <a:gd name="connsiteX4" fmla="*/ 0 w 5413022"/>
              <a:gd name="connsiteY4" fmla="*/ 140278 h 1106553"/>
              <a:gd name="connsiteX0" fmla="*/ 39318 w 5452340"/>
              <a:gd name="connsiteY0" fmla="*/ 140278 h 1118959"/>
              <a:gd name="connsiteX1" fmla="*/ 4421064 w 5452340"/>
              <a:gd name="connsiteY1" fmla="*/ 63431 h 1118959"/>
              <a:gd name="connsiteX2" fmla="*/ 5452340 w 5452340"/>
              <a:gd name="connsiteY2" fmla="*/ 1106552 h 1118959"/>
              <a:gd name="connsiteX3" fmla="*/ 0 w 5452340"/>
              <a:gd name="connsiteY3" fmla="*/ 1118959 h 1118959"/>
              <a:gd name="connsiteX4" fmla="*/ 39318 w 5452340"/>
              <a:gd name="connsiteY4" fmla="*/ 140278 h 1118959"/>
              <a:gd name="connsiteX0" fmla="*/ 39318 w 5452340"/>
              <a:gd name="connsiteY0" fmla="*/ 140278 h 1118959"/>
              <a:gd name="connsiteX1" fmla="*/ 4421064 w 5452340"/>
              <a:gd name="connsiteY1" fmla="*/ 63431 h 1118959"/>
              <a:gd name="connsiteX2" fmla="*/ 5452340 w 5452340"/>
              <a:gd name="connsiteY2" fmla="*/ 1106552 h 1118959"/>
              <a:gd name="connsiteX3" fmla="*/ 0 w 5452340"/>
              <a:gd name="connsiteY3" fmla="*/ 1118959 h 1118959"/>
              <a:gd name="connsiteX4" fmla="*/ 39318 w 5452340"/>
              <a:gd name="connsiteY4" fmla="*/ 140278 h 1118959"/>
              <a:gd name="connsiteX0" fmla="*/ 0 w 5465321"/>
              <a:gd name="connsiteY0" fmla="*/ 138390 h 1120084"/>
              <a:gd name="connsiteX1" fmla="*/ 4434045 w 5465321"/>
              <a:gd name="connsiteY1" fmla="*/ 64556 h 1120084"/>
              <a:gd name="connsiteX2" fmla="*/ 5465321 w 5465321"/>
              <a:gd name="connsiteY2" fmla="*/ 1107677 h 1120084"/>
              <a:gd name="connsiteX3" fmla="*/ 12981 w 5465321"/>
              <a:gd name="connsiteY3" fmla="*/ 1120084 h 1120084"/>
              <a:gd name="connsiteX4" fmla="*/ 0 w 5465321"/>
              <a:gd name="connsiteY4" fmla="*/ 138390 h 1120084"/>
              <a:gd name="connsiteX0" fmla="*/ 0 w 5465321"/>
              <a:gd name="connsiteY0" fmla="*/ 175323 h 1157017"/>
              <a:gd name="connsiteX1" fmla="*/ 4434045 w 5465321"/>
              <a:gd name="connsiteY1" fmla="*/ 101489 h 1157017"/>
              <a:gd name="connsiteX2" fmla="*/ 5465321 w 5465321"/>
              <a:gd name="connsiteY2" fmla="*/ 1144610 h 1157017"/>
              <a:gd name="connsiteX3" fmla="*/ 12981 w 5465321"/>
              <a:gd name="connsiteY3" fmla="*/ 1157017 h 1157017"/>
              <a:gd name="connsiteX4" fmla="*/ 0 w 5465321"/>
              <a:gd name="connsiteY4" fmla="*/ 175323 h 1157017"/>
              <a:gd name="connsiteX0" fmla="*/ 0 w 5479543"/>
              <a:gd name="connsiteY0" fmla="*/ 175323 h 1159161"/>
              <a:gd name="connsiteX1" fmla="*/ 4434045 w 5479543"/>
              <a:gd name="connsiteY1" fmla="*/ 101489 h 1159161"/>
              <a:gd name="connsiteX2" fmla="*/ 5479543 w 5479543"/>
              <a:gd name="connsiteY2" fmla="*/ 1159160 h 1159161"/>
              <a:gd name="connsiteX3" fmla="*/ 12981 w 5479543"/>
              <a:gd name="connsiteY3" fmla="*/ 1157017 h 1159161"/>
              <a:gd name="connsiteX4" fmla="*/ 0 w 5479543"/>
              <a:gd name="connsiteY4" fmla="*/ 175323 h 1159161"/>
              <a:gd name="connsiteX0" fmla="*/ 0 w 5479543"/>
              <a:gd name="connsiteY0" fmla="*/ 159283 h 1143121"/>
              <a:gd name="connsiteX1" fmla="*/ 595592 w 5479543"/>
              <a:gd name="connsiteY1" fmla="*/ 73517 h 1143121"/>
              <a:gd name="connsiteX2" fmla="*/ 4434045 w 5479543"/>
              <a:gd name="connsiteY2" fmla="*/ 85449 h 1143121"/>
              <a:gd name="connsiteX3" fmla="*/ 5479543 w 5479543"/>
              <a:gd name="connsiteY3" fmla="*/ 1143120 h 1143121"/>
              <a:gd name="connsiteX4" fmla="*/ 12981 w 5479543"/>
              <a:gd name="connsiteY4" fmla="*/ 1140977 h 1143121"/>
              <a:gd name="connsiteX5" fmla="*/ 0 w 5479543"/>
              <a:gd name="connsiteY5" fmla="*/ 159283 h 1143121"/>
              <a:gd name="connsiteX0" fmla="*/ 0 w 5479543"/>
              <a:gd name="connsiteY0" fmla="*/ 159283 h 1143121"/>
              <a:gd name="connsiteX1" fmla="*/ 595592 w 5479543"/>
              <a:gd name="connsiteY1" fmla="*/ 73517 h 1143121"/>
              <a:gd name="connsiteX2" fmla="*/ 4434045 w 5479543"/>
              <a:gd name="connsiteY2" fmla="*/ 85449 h 1143121"/>
              <a:gd name="connsiteX3" fmla="*/ 5479543 w 5479543"/>
              <a:gd name="connsiteY3" fmla="*/ 1143120 h 1143121"/>
              <a:gd name="connsiteX4" fmla="*/ 12981 w 5479543"/>
              <a:gd name="connsiteY4" fmla="*/ 1140977 h 1143121"/>
              <a:gd name="connsiteX5" fmla="*/ 0 w 5479543"/>
              <a:gd name="connsiteY5" fmla="*/ 159283 h 1143121"/>
              <a:gd name="connsiteX0" fmla="*/ 0 w 5479543"/>
              <a:gd name="connsiteY0" fmla="*/ 159283 h 1186628"/>
              <a:gd name="connsiteX1" fmla="*/ 595592 w 5479543"/>
              <a:gd name="connsiteY1" fmla="*/ 73517 h 1186628"/>
              <a:gd name="connsiteX2" fmla="*/ 4434045 w 5479543"/>
              <a:gd name="connsiteY2" fmla="*/ 85449 h 1186628"/>
              <a:gd name="connsiteX3" fmla="*/ 5479543 w 5479543"/>
              <a:gd name="connsiteY3" fmla="*/ 1143120 h 1186628"/>
              <a:gd name="connsiteX4" fmla="*/ 1408971 w 5479543"/>
              <a:gd name="connsiteY4" fmla="*/ 998869 h 1186628"/>
              <a:gd name="connsiteX5" fmla="*/ 12981 w 5479543"/>
              <a:gd name="connsiteY5" fmla="*/ 1140977 h 1186628"/>
              <a:gd name="connsiteX6" fmla="*/ 0 w 5479543"/>
              <a:gd name="connsiteY6" fmla="*/ 159283 h 1186628"/>
              <a:gd name="connsiteX0" fmla="*/ 1408971 w 5479543"/>
              <a:gd name="connsiteY0" fmla="*/ 998869 h 1187029"/>
              <a:gd name="connsiteX1" fmla="*/ 12981 w 5479543"/>
              <a:gd name="connsiteY1" fmla="*/ 1140977 h 1187029"/>
              <a:gd name="connsiteX2" fmla="*/ 0 w 5479543"/>
              <a:gd name="connsiteY2" fmla="*/ 159283 h 1187029"/>
              <a:gd name="connsiteX3" fmla="*/ 595592 w 5479543"/>
              <a:gd name="connsiteY3" fmla="*/ 73517 h 1187029"/>
              <a:gd name="connsiteX4" fmla="*/ 4434045 w 5479543"/>
              <a:gd name="connsiteY4" fmla="*/ 85449 h 1187029"/>
              <a:gd name="connsiteX5" fmla="*/ 5479543 w 5479543"/>
              <a:gd name="connsiteY5" fmla="*/ 1143120 h 1187029"/>
              <a:gd name="connsiteX6" fmla="*/ 1454691 w 5479543"/>
              <a:gd name="connsiteY6" fmla="*/ 1044589 h 1187029"/>
              <a:gd name="connsiteX0" fmla="*/ 1408971 w 5479543"/>
              <a:gd name="connsiteY0" fmla="*/ 998869 h 1179898"/>
              <a:gd name="connsiteX1" fmla="*/ 12981 w 5479543"/>
              <a:gd name="connsiteY1" fmla="*/ 1140977 h 1179898"/>
              <a:gd name="connsiteX2" fmla="*/ 0 w 5479543"/>
              <a:gd name="connsiteY2" fmla="*/ 159283 h 1179898"/>
              <a:gd name="connsiteX3" fmla="*/ 595592 w 5479543"/>
              <a:gd name="connsiteY3" fmla="*/ 73517 h 1179898"/>
              <a:gd name="connsiteX4" fmla="*/ 4434045 w 5479543"/>
              <a:gd name="connsiteY4" fmla="*/ 85449 h 1179898"/>
              <a:gd name="connsiteX5" fmla="*/ 5479543 w 5479543"/>
              <a:gd name="connsiteY5" fmla="*/ 1143120 h 1179898"/>
              <a:gd name="connsiteX0" fmla="*/ 1408971 w 4434045"/>
              <a:gd name="connsiteY0" fmla="*/ 998869 h 1179898"/>
              <a:gd name="connsiteX1" fmla="*/ 12981 w 4434045"/>
              <a:gd name="connsiteY1" fmla="*/ 1140977 h 1179898"/>
              <a:gd name="connsiteX2" fmla="*/ 0 w 4434045"/>
              <a:gd name="connsiteY2" fmla="*/ 159283 h 1179898"/>
              <a:gd name="connsiteX3" fmla="*/ 595592 w 4434045"/>
              <a:gd name="connsiteY3" fmla="*/ 73517 h 1179898"/>
              <a:gd name="connsiteX4" fmla="*/ 4434045 w 4434045"/>
              <a:gd name="connsiteY4" fmla="*/ 85449 h 1179898"/>
              <a:gd name="connsiteX0" fmla="*/ 1408971 w 1408971"/>
              <a:gd name="connsiteY0" fmla="*/ 944760 h 1125789"/>
              <a:gd name="connsiteX1" fmla="*/ 12981 w 1408971"/>
              <a:gd name="connsiteY1" fmla="*/ 1086868 h 1125789"/>
              <a:gd name="connsiteX2" fmla="*/ 0 w 1408971"/>
              <a:gd name="connsiteY2" fmla="*/ 105174 h 1125789"/>
              <a:gd name="connsiteX3" fmla="*/ 595592 w 1408971"/>
              <a:gd name="connsiteY3" fmla="*/ 19408 h 1125789"/>
              <a:gd name="connsiteX0" fmla="*/ 1408971 w 1408971"/>
              <a:gd name="connsiteY0" fmla="*/ 944760 h 1125789"/>
              <a:gd name="connsiteX1" fmla="*/ 12981 w 1408971"/>
              <a:gd name="connsiteY1" fmla="*/ 1086868 h 1125789"/>
              <a:gd name="connsiteX2" fmla="*/ 0 w 1408971"/>
              <a:gd name="connsiteY2" fmla="*/ 105174 h 1125789"/>
              <a:gd name="connsiteX3" fmla="*/ 595592 w 1408971"/>
              <a:gd name="connsiteY3" fmla="*/ 19408 h 1125789"/>
              <a:gd name="connsiteX4" fmla="*/ 1408971 w 1408971"/>
              <a:gd name="connsiteY4" fmla="*/ 944760 h 1125789"/>
              <a:gd name="connsiteX0" fmla="*/ 1408971 w 1408971"/>
              <a:gd name="connsiteY0" fmla="*/ 944760 h 1123552"/>
              <a:gd name="connsiteX1" fmla="*/ 12981 w 1408971"/>
              <a:gd name="connsiteY1" fmla="*/ 1086868 h 1123552"/>
              <a:gd name="connsiteX2" fmla="*/ 0 w 1408971"/>
              <a:gd name="connsiteY2" fmla="*/ 105174 h 1123552"/>
              <a:gd name="connsiteX3" fmla="*/ 595592 w 1408971"/>
              <a:gd name="connsiteY3" fmla="*/ 19408 h 1123552"/>
              <a:gd name="connsiteX4" fmla="*/ 1408971 w 1408971"/>
              <a:gd name="connsiteY4" fmla="*/ 944760 h 1123552"/>
              <a:gd name="connsiteX0" fmla="*/ 1408971 w 1408971"/>
              <a:gd name="connsiteY0" fmla="*/ 944760 h 1086868"/>
              <a:gd name="connsiteX1" fmla="*/ 12981 w 1408971"/>
              <a:gd name="connsiteY1" fmla="*/ 1086868 h 1086868"/>
              <a:gd name="connsiteX2" fmla="*/ 0 w 1408971"/>
              <a:gd name="connsiteY2" fmla="*/ 105174 h 1086868"/>
              <a:gd name="connsiteX3" fmla="*/ 595592 w 1408971"/>
              <a:gd name="connsiteY3" fmla="*/ 19408 h 1086868"/>
              <a:gd name="connsiteX4" fmla="*/ 1408971 w 1408971"/>
              <a:gd name="connsiteY4" fmla="*/ 944760 h 1086868"/>
              <a:gd name="connsiteX0" fmla="*/ 1408971 w 1408971"/>
              <a:gd name="connsiteY0" fmla="*/ 944760 h 1086868"/>
              <a:gd name="connsiteX1" fmla="*/ 12981 w 1408971"/>
              <a:gd name="connsiteY1" fmla="*/ 1086868 h 1086868"/>
              <a:gd name="connsiteX2" fmla="*/ 0 w 1408971"/>
              <a:gd name="connsiteY2" fmla="*/ 105174 h 1086868"/>
              <a:gd name="connsiteX3" fmla="*/ 595592 w 1408971"/>
              <a:gd name="connsiteY3" fmla="*/ 19408 h 1086868"/>
              <a:gd name="connsiteX4" fmla="*/ 1408971 w 1408971"/>
              <a:gd name="connsiteY4" fmla="*/ 944760 h 1086868"/>
              <a:gd name="connsiteX0" fmla="*/ 1434726 w 1434726"/>
              <a:gd name="connsiteY0" fmla="*/ 1000195 h 1148515"/>
              <a:gd name="connsiteX1" fmla="*/ 12981 w 1434726"/>
              <a:gd name="connsiteY1" fmla="*/ 1148515 h 1148515"/>
              <a:gd name="connsiteX2" fmla="*/ 0 w 1434726"/>
              <a:gd name="connsiteY2" fmla="*/ 166821 h 1148515"/>
              <a:gd name="connsiteX3" fmla="*/ 595592 w 1434726"/>
              <a:gd name="connsiteY3" fmla="*/ 81055 h 1148515"/>
              <a:gd name="connsiteX4" fmla="*/ 1434726 w 1434726"/>
              <a:gd name="connsiteY4" fmla="*/ 1000195 h 1148515"/>
              <a:gd name="connsiteX0" fmla="*/ 1434726 w 1434726"/>
              <a:gd name="connsiteY0" fmla="*/ 928320 h 1076640"/>
              <a:gd name="connsiteX1" fmla="*/ 12981 w 1434726"/>
              <a:gd name="connsiteY1" fmla="*/ 1076640 h 1076640"/>
              <a:gd name="connsiteX2" fmla="*/ 0 w 1434726"/>
              <a:gd name="connsiteY2" fmla="*/ 94946 h 1076640"/>
              <a:gd name="connsiteX3" fmla="*/ 595592 w 1434726"/>
              <a:gd name="connsiteY3" fmla="*/ 9180 h 1076640"/>
              <a:gd name="connsiteX4" fmla="*/ 1434726 w 1434726"/>
              <a:gd name="connsiteY4" fmla="*/ 928320 h 1076640"/>
              <a:gd name="connsiteX0" fmla="*/ 1434726 w 1434726"/>
              <a:gd name="connsiteY0" fmla="*/ 928320 h 1076640"/>
              <a:gd name="connsiteX1" fmla="*/ 12981 w 1434726"/>
              <a:gd name="connsiteY1" fmla="*/ 1076640 h 1076640"/>
              <a:gd name="connsiteX2" fmla="*/ 0 w 1434726"/>
              <a:gd name="connsiteY2" fmla="*/ 94946 h 1076640"/>
              <a:gd name="connsiteX3" fmla="*/ 595592 w 1434726"/>
              <a:gd name="connsiteY3" fmla="*/ 9180 h 1076640"/>
              <a:gd name="connsiteX4" fmla="*/ 1434726 w 1434726"/>
              <a:gd name="connsiteY4" fmla="*/ 928320 h 1076640"/>
              <a:gd name="connsiteX0" fmla="*/ 1434726 w 1434726"/>
              <a:gd name="connsiteY0" fmla="*/ 919140 h 1067460"/>
              <a:gd name="connsiteX1" fmla="*/ 12981 w 1434726"/>
              <a:gd name="connsiteY1" fmla="*/ 1067460 h 1067460"/>
              <a:gd name="connsiteX2" fmla="*/ 0 w 1434726"/>
              <a:gd name="connsiteY2" fmla="*/ 85766 h 1067460"/>
              <a:gd name="connsiteX3" fmla="*/ 595592 w 1434726"/>
              <a:gd name="connsiteY3" fmla="*/ 0 h 1067460"/>
              <a:gd name="connsiteX4" fmla="*/ 1434726 w 1434726"/>
              <a:gd name="connsiteY4" fmla="*/ 919140 h 1067460"/>
              <a:gd name="connsiteX0" fmla="*/ 1434726 w 1434726"/>
              <a:gd name="connsiteY0" fmla="*/ 929266 h 1077586"/>
              <a:gd name="connsiteX1" fmla="*/ 12981 w 1434726"/>
              <a:gd name="connsiteY1" fmla="*/ 1077586 h 1077586"/>
              <a:gd name="connsiteX2" fmla="*/ 0 w 1434726"/>
              <a:gd name="connsiteY2" fmla="*/ 95892 h 1077586"/>
              <a:gd name="connsiteX3" fmla="*/ 593482 w 1434726"/>
              <a:gd name="connsiteY3" fmla="*/ 0 h 1077586"/>
              <a:gd name="connsiteX4" fmla="*/ 1434726 w 1434726"/>
              <a:gd name="connsiteY4" fmla="*/ 929266 h 1077586"/>
              <a:gd name="connsiteX0" fmla="*/ 1472212 w 1472212"/>
              <a:gd name="connsiteY0" fmla="*/ 1006426 h 1077586"/>
              <a:gd name="connsiteX1" fmla="*/ 12981 w 1472212"/>
              <a:gd name="connsiteY1" fmla="*/ 1077586 h 1077586"/>
              <a:gd name="connsiteX2" fmla="*/ 0 w 1472212"/>
              <a:gd name="connsiteY2" fmla="*/ 95892 h 1077586"/>
              <a:gd name="connsiteX3" fmla="*/ 593482 w 1472212"/>
              <a:gd name="connsiteY3" fmla="*/ 0 h 1077586"/>
              <a:gd name="connsiteX4" fmla="*/ 1472212 w 1472212"/>
              <a:gd name="connsiteY4" fmla="*/ 1006426 h 1077586"/>
              <a:gd name="connsiteX0" fmla="*/ 1472212 w 1472212"/>
              <a:gd name="connsiteY0" fmla="*/ 973270 h 1044430"/>
              <a:gd name="connsiteX1" fmla="*/ 12981 w 1472212"/>
              <a:gd name="connsiteY1" fmla="*/ 1044430 h 1044430"/>
              <a:gd name="connsiteX2" fmla="*/ 0 w 1472212"/>
              <a:gd name="connsiteY2" fmla="*/ 62736 h 1044430"/>
              <a:gd name="connsiteX3" fmla="*/ 574446 w 1472212"/>
              <a:gd name="connsiteY3" fmla="*/ 0 h 1044430"/>
              <a:gd name="connsiteX4" fmla="*/ 1472212 w 1472212"/>
              <a:gd name="connsiteY4" fmla="*/ 973270 h 1044430"/>
              <a:gd name="connsiteX0" fmla="*/ 1472212 w 1472212"/>
              <a:gd name="connsiteY0" fmla="*/ 995727 h 1066887"/>
              <a:gd name="connsiteX1" fmla="*/ 12981 w 1472212"/>
              <a:gd name="connsiteY1" fmla="*/ 1066887 h 1066887"/>
              <a:gd name="connsiteX2" fmla="*/ 0 w 1472212"/>
              <a:gd name="connsiteY2" fmla="*/ 85193 h 1066887"/>
              <a:gd name="connsiteX3" fmla="*/ 563928 w 1472212"/>
              <a:gd name="connsiteY3" fmla="*/ 0 h 1066887"/>
              <a:gd name="connsiteX4" fmla="*/ 1472212 w 1472212"/>
              <a:gd name="connsiteY4" fmla="*/ 995727 h 1066887"/>
              <a:gd name="connsiteX0" fmla="*/ 1486332 w 1486332"/>
              <a:gd name="connsiteY0" fmla="*/ 995727 h 1066887"/>
              <a:gd name="connsiteX1" fmla="*/ 27101 w 1486332"/>
              <a:gd name="connsiteY1" fmla="*/ 1066887 h 1066887"/>
              <a:gd name="connsiteX2" fmla="*/ 0 w 1486332"/>
              <a:gd name="connsiteY2" fmla="*/ 33001 h 1066887"/>
              <a:gd name="connsiteX3" fmla="*/ 578048 w 1486332"/>
              <a:gd name="connsiteY3" fmla="*/ 0 h 1066887"/>
              <a:gd name="connsiteX4" fmla="*/ 1486332 w 1486332"/>
              <a:gd name="connsiteY4" fmla="*/ 995727 h 1066887"/>
              <a:gd name="connsiteX0" fmla="*/ 1486332 w 1486332"/>
              <a:gd name="connsiteY0" fmla="*/ 996443 h 1067603"/>
              <a:gd name="connsiteX1" fmla="*/ 27101 w 1486332"/>
              <a:gd name="connsiteY1" fmla="*/ 1067603 h 1067603"/>
              <a:gd name="connsiteX2" fmla="*/ 0 w 1486332"/>
              <a:gd name="connsiteY2" fmla="*/ 33717 h 1067603"/>
              <a:gd name="connsiteX3" fmla="*/ 578048 w 1486332"/>
              <a:gd name="connsiteY3" fmla="*/ 716 h 1067603"/>
              <a:gd name="connsiteX4" fmla="*/ 1486332 w 1486332"/>
              <a:gd name="connsiteY4" fmla="*/ 996443 h 1067603"/>
              <a:gd name="connsiteX0" fmla="*/ 1486332 w 1486332"/>
              <a:gd name="connsiteY0" fmla="*/ 996443 h 996443"/>
              <a:gd name="connsiteX1" fmla="*/ 538685 w 1486332"/>
              <a:gd name="connsiteY1" fmla="*/ 911041 h 996443"/>
              <a:gd name="connsiteX2" fmla="*/ 0 w 1486332"/>
              <a:gd name="connsiteY2" fmla="*/ 33717 h 996443"/>
              <a:gd name="connsiteX3" fmla="*/ 578048 w 1486332"/>
              <a:gd name="connsiteY3" fmla="*/ 716 h 996443"/>
              <a:gd name="connsiteX4" fmla="*/ 1486332 w 1486332"/>
              <a:gd name="connsiteY4" fmla="*/ 996443 h 996443"/>
              <a:gd name="connsiteX0" fmla="*/ 1486332 w 1486332"/>
              <a:gd name="connsiteY0" fmla="*/ 996443 h 996443"/>
              <a:gd name="connsiteX1" fmla="*/ 427130 w 1486332"/>
              <a:gd name="connsiteY1" fmla="*/ 992019 h 996443"/>
              <a:gd name="connsiteX2" fmla="*/ 0 w 1486332"/>
              <a:gd name="connsiteY2" fmla="*/ 33717 h 996443"/>
              <a:gd name="connsiteX3" fmla="*/ 578048 w 1486332"/>
              <a:gd name="connsiteY3" fmla="*/ 716 h 996443"/>
              <a:gd name="connsiteX4" fmla="*/ 1486332 w 1486332"/>
              <a:gd name="connsiteY4" fmla="*/ 996443 h 996443"/>
              <a:gd name="connsiteX0" fmla="*/ 1486332 w 1486332"/>
              <a:gd name="connsiteY0" fmla="*/ 996443 h 996443"/>
              <a:gd name="connsiteX1" fmla="*/ 427130 w 1486332"/>
              <a:gd name="connsiteY1" fmla="*/ 992019 h 996443"/>
              <a:gd name="connsiteX2" fmla="*/ 0 w 1486332"/>
              <a:gd name="connsiteY2" fmla="*/ 33717 h 996443"/>
              <a:gd name="connsiteX3" fmla="*/ 578048 w 1486332"/>
              <a:gd name="connsiteY3" fmla="*/ 716 h 996443"/>
              <a:gd name="connsiteX4" fmla="*/ 1486332 w 1486332"/>
              <a:gd name="connsiteY4" fmla="*/ 996443 h 996443"/>
              <a:gd name="connsiteX0" fmla="*/ 1486332 w 1486332"/>
              <a:gd name="connsiteY0" fmla="*/ 996443 h 1001837"/>
              <a:gd name="connsiteX1" fmla="*/ 43882 w 1486332"/>
              <a:gd name="connsiteY1" fmla="*/ 1001837 h 1001837"/>
              <a:gd name="connsiteX2" fmla="*/ 0 w 1486332"/>
              <a:gd name="connsiteY2" fmla="*/ 33717 h 1001837"/>
              <a:gd name="connsiteX3" fmla="*/ 578048 w 1486332"/>
              <a:gd name="connsiteY3" fmla="*/ 716 h 1001837"/>
              <a:gd name="connsiteX4" fmla="*/ 1486332 w 1486332"/>
              <a:gd name="connsiteY4" fmla="*/ 996443 h 1001837"/>
              <a:gd name="connsiteX0" fmla="*/ 1486332 w 1486332"/>
              <a:gd name="connsiteY0" fmla="*/ 996443 h 1001837"/>
              <a:gd name="connsiteX1" fmla="*/ 43882 w 1486332"/>
              <a:gd name="connsiteY1" fmla="*/ 1001837 h 1001837"/>
              <a:gd name="connsiteX2" fmla="*/ 0 w 1486332"/>
              <a:gd name="connsiteY2" fmla="*/ 33717 h 1001837"/>
              <a:gd name="connsiteX3" fmla="*/ 578048 w 1486332"/>
              <a:gd name="connsiteY3" fmla="*/ 716 h 1001837"/>
              <a:gd name="connsiteX4" fmla="*/ 1486332 w 1486332"/>
              <a:gd name="connsiteY4" fmla="*/ 996443 h 1001837"/>
              <a:gd name="connsiteX0" fmla="*/ 2169171 w 2169171"/>
              <a:gd name="connsiteY0" fmla="*/ 995727 h 1001121"/>
              <a:gd name="connsiteX1" fmla="*/ 726721 w 2169171"/>
              <a:gd name="connsiteY1" fmla="*/ 1001121 h 1001121"/>
              <a:gd name="connsiteX2" fmla="*/ 0 w 2169171"/>
              <a:gd name="connsiteY2" fmla="*/ 76673 h 1001121"/>
              <a:gd name="connsiteX3" fmla="*/ 1260887 w 2169171"/>
              <a:gd name="connsiteY3" fmla="*/ 0 h 1001121"/>
              <a:gd name="connsiteX4" fmla="*/ 2169171 w 2169171"/>
              <a:gd name="connsiteY4" fmla="*/ 995727 h 1001121"/>
              <a:gd name="connsiteX0" fmla="*/ 2176005 w 2176005"/>
              <a:gd name="connsiteY0" fmla="*/ 1007006 h 1007006"/>
              <a:gd name="connsiteX1" fmla="*/ 726721 w 2176005"/>
              <a:gd name="connsiteY1" fmla="*/ 1001121 h 1007006"/>
              <a:gd name="connsiteX2" fmla="*/ 0 w 2176005"/>
              <a:gd name="connsiteY2" fmla="*/ 76673 h 1007006"/>
              <a:gd name="connsiteX3" fmla="*/ 1260887 w 2176005"/>
              <a:gd name="connsiteY3" fmla="*/ 0 h 1007006"/>
              <a:gd name="connsiteX4" fmla="*/ 2176005 w 2176005"/>
              <a:gd name="connsiteY4" fmla="*/ 1007006 h 100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005" h="1007006">
                <a:moveTo>
                  <a:pt x="2176005" y="1007006"/>
                </a:moveTo>
                <a:lnTo>
                  <a:pt x="726721" y="1001121"/>
                </a:lnTo>
                <a:lnTo>
                  <a:pt x="0" y="76673"/>
                </a:lnTo>
                <a:cubicBezTo>
                  <a:pt x="278779" y="18124"/>
                  <a:pt x="973683" y="12784"/>
                  <a:pt x="1260887" y="0"/>
                </a:cubicBezTo>
                <a:cubicBezTo>
                  <a:pt x="1566452" y="348205"/>
                  <a:pt x="1896294" y="700626"/>
                  <a:pt x="2176005" y="1007006"/>
                </a:cubicBezTo>
                <a:close/>
              </a:path>
            </a:pathLst>
          </a:cu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lIns="182880" tIns="91440" rIns="182880" bIns="91440" spcCol="0" rtlCol="0" anchor="ctr"/>
          <a:lstStyle/>
          <a:p>
            <a:pPr algn="ctr" defTabSz="914445">
              <a:defRPr/>
            </a:pPr>
            <a:endParaRPr lang="en-US">
              <a:solidFill>
                <a:srgbClr val="FFFFFF"/>
              </a:solidFill>
              <a:latin typeface="Calibri"/>
            </a:endParaRPr>
          </a:p>
        </p:txBody>
      </p:sp>
      <p:grpSp>
        <p:nvGrpSpPr>
          <p:cNvPr id="18" name="Group 1"/>
          <p:cNvGrpSpPr/>
          <p:nvPr/>
        </p:nvGrpSpPr>
        <p:grpSpPr>
          <a:xfrm>
            <a:off x="-1997023" y="6469111"/>
            <a:ext cx="6549512" cy="2789552"/>
            <a:chOff x="-1997024" y="6469110"/>
            <a:chExt cx="6549511" cy="2789551"/>
          </a:xfrm>
        </p:grpSpPr>
        <p:sp>
          <p:nvSpPr>
            <p:cNvPr id="15" name="Rectangle 14"/>
            <p:cNvSpPr/>
            <p:nvPr/>
          </p:nvSpPr>
          <p:spPr>
            <a:xfrm>
              <a:off x="-640828" y="7459119"/>
              <a:ext cx="3759341" cy="1799542"/>
            </a:xfrm>
            <a:prstGeom prst="rect">
              <a:avLst/>
            </a:prstGeom>
            <a:blipFill>
              <a:blip r:embed="rId2"/>
              <a:tile tx="0" ty="0" sx="100000" sy="100000" flip="none" algn="tl"/>
            </a:blipFill>
            <a:ln>
              <a:solidFill>
                <a:schemeClr val="bg1">
                  <a:lumMod val="75000"/>
                </a:schemeClr>
              </a:solidFill>
            </a:ln>
            <a:effectLst>
              <a:outerShdw blurRad="76200" dir="18900000" sy="23000" kx="-1200000" algn="bl" rotWithShape="0">
                <a:prstClr val="black">
                  <a:alpha val="20000"/>
                </a:prstClr>
              </a:outerShdw>
            </a:effectLst>
            <a:scene3d>
              <a:camera prst="isometricOffAxis2Left">
                <a:rot lat="1075750" lon="3315354" rev="97326"/>
              </a:camera>
              <a:lightRig rig="threePt" dir="t"/>
            </a:scene3d>
            <a:sp3d prstMaterial="plastic">
              <a:bevelT w="0" h="0" prst="hardEdge"/>
              <a:bevelB w="0" h="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defRPr/>
              </a:pPr>
              <a:endParaRPr lang="en-US">
                <a:solidFill>
                  <a:srgbClr val="FFFFFF"/>
                </a:solidFill>
                <a:latin typeface="Calibri"/>
              </a:endParaRPr>
            </a:p>
          </p:txBody>
        </p:sp>
        <p:sp>
          <p:nvSpPr>
            <p:cNvPr id="16" name="Rectangle 15"/>
            <p:cNvSpPr/>
            <p:nvPr/>
          </p:nvSpPr>
          <p:spPr>
            <a:xfrm>
              <a:off x="-1997024" y="6469110"/>
              <a:ext cx="6549511" cy="1323439"/>
            </a:xfrm>
            <a:prstGeom prst="rect">
              <a:avLst/>
            </a:prstGeom>
            <a:noFill/>
            <a:effectLst/>
            <a:scene3d>
              <a:camera prst="isometricOffAxis2Left">
                <a:rot lat="1200000" lon="3000000" rev="0"/>
              </a:camera>
              <a:lightRig rig="threePt" dir="t"/>
            </a:scene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45">
                <a:defRPr/>
              </a:pPr>
              <a: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Intellectual</a:t>
              </a:r>
            </a:p>
            <a:p>
              <a:pPr algn="ctr" defTabSz="914445">
                <a:defRPr/>
              </a:pPr>
              <a: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 property, TRIPS</a:t>
              </a:r>
            </a:p>
          </p:txBody>
        </p:sp>
      </p:grpSp>
      <p:sp>
        <p:nvSpPr>
          <p:cNvPr id="19" name="Wave 1"/>
          <p:cNvSpPr/>
          <p:nvPr/>
        </p:nvSpPr>
        <p:spPr>
          <a:xfrm rot="20094139">
            <a:off x="-630524" y="8531005"/>
            <a:ext cx="2869452" cy="2155172"/>
          </a:xfrm>
          <a:custGeom>
            <a:avLst/>
            <a:gdLst>
              <a:gd name="connsiteX0" fmla="*/ 0 w 10726222"/>
              <a:gd name="connsiteY0" fmla="*/ 164990 h 1319916"/>
              <a:gd name="connsiteX1" fmla="*/ 10726222 w 10726222"/>
              <a:gd name="connsiteY1" fmla="*/ 164990 h 1319916"/>
              <a:gd name="connsiteX2" fmla="*/ 10726222 w 10726222"/>
              <a:gd name="connsiteY2" fmla="*/ 1154927 h 1319916"/>
              <a:gd name="connsiteX3" fmla="*/ 0 w 10726222"/>
              <a:gd name="connsiteY3" fmla="*/ 1154927 h 1319916"/>
              <a:gd name="connsiteX4" fmla="*/ 0 w 10726222"/>
              <a:gd name="connsiteY4" fmla="*/ 164990 h 1319916"/>
              <a:gd name="connsiteX0" fmla="*/ 0 w 10726222"/>
              <a:gd name="connsiteY0" fmla="*/ 103667 h 1252365"/>
              <a:gd name="connsiteX1" fmla="*/ 4416987 w 10726222"/>
              <a:gd name="connsiteY1" fmla="*/ 30178 h 1252365"/>
              <a:gd name="connsiteX2" fmla="*/ 10726222 w 10726222"/>
              <a:gd name="connsiteY2" fmla="*/ 103667 h 1252365"/>
              <a:gd name="connsiteX3" fmla="*/ 10726222 w 10726222"/>
              <a:gd name="connsiteY3" fmla="*/ 1093604 h 1252365"/>
              <a:gd name="connsiteX4" fmla="*/ 0 w 10726222"/>
              <a:gd name="connsiteY4" fmla="*/ 1093604 h 1252365"/>
              <a:gd name="connsiteX5" fmla="*/ 0 w 10726222"/>
              <a:gd name="connsiteY5" fmla="*/ 103667 h 1252365"/>
              <a:gd name="connsiteX0" fmla="*/ 0 w 10726222"/>
              <a:gd name="connsiteY0" fmla="*/ 103667 h 1168239"/>
              <a:gd name="connsiteX1" fmla="*/ 4416987 w 10726222"/>
              <a:gd name="connsiteY1" fmla="*/ 30178 h 1168239"/>
              <a:gd name="connsiteX2" fmla="*/ 10726222 w 10726222"/>
              <a:gd name="connsiteY2" fmla="*/ 103667 h 1168239"/>
              <a:gd name="connsiteX3" fmla="*/ 10726222 w 10726222"/>
              <a:gd name="connsiteY3" fmla="*/ 1093604 h 1168239"/>
              <a:gd name="connsiteX4" fmla="*/ 5460601 w 10726222"/>
              <a:gd name="connsiteY4" fmla="*/ 1097484 h 1168239"/>
              <a:gd name="connsiteX5" fmla="*/ 0 w 10726222"/>
              <a:gd name="connsiteY5" fmla="*/ 1093604 h 1168239"/>
              <a:gd name="connsiteX6" fmla="*/ 0 w 10726222"/>
              <a:gd name="connsiteY6" fmla="*/ 103667 h 1168239"/>
              <a:gd name="connsiteX0" fmla="*/ 0 w 10726222"/>
              <a:gd name="connsiteY0" fmla="*/ 103667 h 1168239"/>
              <a:gd name="connsiteX1" fmla="*/ 4416987 w 10726222"/>
              <a:gd name="connsiteY1" fmla="*/ 30178 h 1168239"/>
              <a:gd name="connsiteX2" fmla="*/ 10726222 w 10726222"/>
              <a:gd name="connsiteY2" fmla="*/ 103667 h 1168239"/>
              <a:gd name="connsiteX3" fmla="*/ 5460601 w 10726222"/>
              <a:gd name="connsiteY3" fmla="*/ 1097484 h 1168239"/>
              <a:gd name="connsiteX4" fmla="*/ 0 w 10726222"/>
              <a:gd name="connsiteY4" fmla="*/ 1093604 h 1168239"/>
              <a:gd name="connsiteX5" fmla="*/ 0 w 10726222"/>
              <a:gd name="connsiteY5" fmla="*/ 103667 h 1168239"/>
              <a:gd name="connsiteX0" fmla="*/ 0 w 5736688"/>
              <a:gd name="connsiteY0" fmla="*/ 170230 h 1234802"/>
              <a:gd name="connsiteX1" fmla="*/ 4416987 w 5736688"/>
              <a:gd name="connsiteY1" fmla="*/ 96741 h 1234802"/>
              <a:gd name="connsiteX2" fmla="*/ 5460601 w 5736688"/>
              <a:gd name="connsiteY2" fmla="*/ 1164047 h 1234802"/>
              <a:gd name="connsiteX3" fmla="*/ 0 w 5736688"/>
              <a:gd name="connsiteY3" fmla="*/ 1160167 h 1234802"/>
              <a:gd name="connsiteX4" fmla="*/ 0 w 5736688"/>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234802"/>
              <a:gd name="connsiteX1" fmla="*/ 4416987 w 5460601"/>
              <a:gd name="connsiteY1" fmla="*/ 96741 h 1234802"/>
              <a:gd name="connsiteX2" fmla="*/ 5460601 w 5460601"/>
              <a:gd name="connsiteY2" fmla="*/ 1164047 h 1234802"/>
              <a:gd name="connsiteX3" fmla="*/ 0 w 5460601"/>
              <a:gd name="connsiteY3" fmla="*/ 1160167 h 1234802"/>
              <a:gd name="connsiteX4" fmla="*/ 0 w 5460601"/>
              <a:gd name="connsiteY4" fmla="*/ 170230 h 1234802"/>
              <a:gd name="connsiteX0" fmla="*/ 0 w 5460601"/>
              <a:gd name="connsiteY0" fmla="*/ 170230 h 1191796"/>
              <a:gd name="connsiteX1" fmla="*/ 4416987 w 5460601"/>
              <a:gd name="connsiteY1" fmla="*/ 96741 h 1191796"/>
              <a:gd name="connsiteX2" fmla="*/ 5460601 w 5460601"/>
              <a:gd name="connsiteY2" fmla="*/ 1164047 h 1191796"/>
              <a:gd name="connsiteX3" fmla="*/ 0 w 5460601"/>
              <a:gd name="connsiteY3" fmla="*/ 1160167 h 1191796"/>
              <a:gd name="connsiteX4" fmla="*/ 0 w 5460601"/>
              <a:gd name="connsiteY4" fmla="*/ 170230 h 1191796"/>
              <a:gd name="connsiteX0" fmla="*/ 0 w 5456015"/>
              <a:gd name="connsiteY0" fmla="*/ 170230 h 1191172"/>
              <a:gd name="connsiteX1" fmla="*/ 4416987 w 5456015"/>
              <a:gd name="connsiteY1" fmla="*/ 96741 h 1191172"/>
              <a:gd name="connsiteX2" fmla="*/ 5456015 w 5456015"/>
              <a:gd name="connsiteY2" fmla="*/ 1151382 h 1191172"/>
              <a:gd name="connsiteX3" fmla="*/ 0 w 5456015"/>
              <a:gd name="connsiteY3" fmla="*/ 1160167 h 1191172"/>
              <a:gd name="connsiteX4" fmla="*/ 0 w 5456015"/>
              <a:gd name="connsiteY4" fmla="*/ 170230 h 1191172"/>
              <a:gd name="connsiteX0" fmla="*/ 0 w 5456015"/>
              <a:gd name="connsiteY0" fmla="*/ 170230 h 1196258"/>
              <a:gd name="connsiteX1" fmla="*/ 4416987 w 5456015"/>
              <a:gd name="connsiteY1" fmla="*/ 96741 h 1196258"/>
              <a:gd name="connsiteX2" fmla="*/ 5456015 w 5456015"/>
              <a:gd name="connsiteY2" fmla="*/ 1151382 h 1196258"/>
              <a:gd name="connsiteX3" fmla="*/ 0 w 5456015"/>
              <a:gd name="connsiteY3" fmla="*/ 1160167 h 1196258"/>
              <a:gd name="connsiteX4" fmla="*/ 0 w 5456015"/>
              <a:gd name="connsiteY4" fmla="*/ 170230 h 1196258"/>
              <a:gd name="connsiteX0" fmla="*/ 0 w 5456015"/>
              <a:gd name="connsiteY0" fmla="*/ 170230 h 1160167"/>
              <a:gd name="connsiteX1" fmla="*/ 4416987 w 5456015"/>
              <a:gd name="connsiteY1" fmla="*/ 96741 h 1160167"/>
              <a:gd name="connsiteX2" fmla="*/ 5456015 w 5456015"/>
              <a:gd name="connsiteY2" fmla="*/ 1151382 h 1160167"/>
              <a:gd name="connsiteX3" fmla="*/ 0 w 5456015"/>
              <a:gd name="connsiteY3" fmla="*/ 1160167 h 1160167"/>
              <a:gd name="connsiteX4" fmla="*/ 0 w 5456015"/>
              <a:gd name="connsiteY4" fmla="*/ 170230 h 1160167"/>
              <a:gd name="connsiteX0" fmla="*/ 0 w 5456015"/>
              <a:gd name="connsiteY0" fmla="*/ 170230 h 1151383"/>
              <a:gd name="connsiteX1" fmla="*/ 4416987 w 5456015"/>
              <a:gd name="connsiteY1" fmla="*/ 96741 h 1151383"/>
              <a:gd name="connsiteX2" fmla="*/ 5456015 w 5456015"/>
              <a:gd name="connsiteY2" fmla="*/ 1151382 h 1151383"/>
              <a:gd name="connsiteX3" fmla="*/ 545340 w 5456015"/>
              <a:gd name="connsiteY3" fmla="*/ 1073758 h 1151383"/>
              <a:gd name="connsiteX4" fmla="*/ 0 w 5456015"/>
              <a:gd name="connsiteY4" fmla="*/ 170230 h 1151383"/>
              <a:gd name="connsiteX0" fmla="*/ 0 w 5413022"/>
              <a:gd name="connsiteY0" fmla="*/ 179987 h 1146262"/>
              <a:gd name="connsiteX1" fmla="*/ 4373994 w 5413022"/>
              <a:gd name="connsiteY1" fmla="*/ 91620 h 1146262"/>
              <a:gd name="connsiteX2" fmla="*/ 5413022 w 5413022"/>
              <a:gd name="connsiteY2" fmla="*/ 1146261 h 1146262"/>
              <a:gd name="connsiteX3" fmla="*/ 502347 w 5413022"/>
              <a:gd name="connsiteY3" fmla="*/ 1068637 h 1146262"/>
              <a:gd name="connsiteX4" fmla="*/ 0 w 5413022"/>
              <a:gd name="connsiteY4" fmla="*/ 179987 h 1146262"/>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76075 h 1142350"/>
              <a:gd name="connsiteX1" fmla="*/ 4373994 w 5413022"/>
              <a:gd name="connsiteY1" fmla="*/ 87708 h 1142350"/>
              <a:gd name="connsiteX2" fmla="*/ 5413022 w 5413022"/>
              <a:gd name="connsiteY2" fmla="*/ 1142349 h 1142350"/>
              <a:gd name="connsiteX3" fmla="*/ 502347 w 5413022"/>
              <a:gd name="connsiteY3" fmla="*/ 1064725 h 1142350"/>
              <a:gd name="connsiteX4" fmla="*/ 0 w 5413022"/>
              <a:gd name="connsiteY4" fmla="*/ 176075 h 1142350"/>
              <a:gd name="connsiteX0" fmla="*/ 0 w 5413022"/>
              <a:gd name="connsiteY0" fmla="*/ 128204 h 1094479"/>
              <a:gd name="connsiteX1" fmla="*/ 4373994 w 5413022"/>
              <a:gd name="connsiteY1" fmla="*/ 39837 h 1094479"/>
              <a:gd name="connsiteX2" fmla="*/ 5413022 w 5413022"/>
              <a:gd name="connsiteY2" fmla="*/ 1094478 h 1094479"/>
              <a:gd name="connsiteX3" fmla="*/ 502347 w 5413022"/>
              <a:gd name="connsiteY3" fmla="*/ 1016854 h 1094479"/>
              <a:gd name="connsiteX4" fmla="*/ 0 w 5413022"/>
              <a:gd name="connsiteY4" fmla="*/ 128204 h 1094479"/>
              <a:gd name="connsiteX0" fmla="*/ 0 w 5413022"/>
              <a:gd name="connsiteY0" fmla="*/ 121238 h 1087513"/>
              <a:gd name="connsiteX1" fmla="*/ 4381746 w 5413022"/>
              <a:gd name="connsiteY1" fmla="*/ 44391 h 1087513"/>
              <a:gd name="connsiteX2" fmla="*/ 5413022 w 5413022"/>
              <a:gd name="connsiteY2" fmla="*/ 1087512 h 1087513"/>
              <a:gd name="connsiteX3" fmla="*/ 502347 w 5413022"/>
              <a:gd name="connsiteY3" fmla="*/ 1009888 h 1087513"/>
              <a:gd name="connsiteX4" fmla="*/ 0 w 5413022"/>
              <a:gd name="connsiteY4" fmla="*/ 121238 h 1087513"/>
              <a:gd name="connsiteX0" fmla="*/ 0 w 5413022"/>
              <a:gd name="connsiteY0" fmla="*/ 140278 h 1106553"/>
              <a:gd name="connsiteX1" fmla="*/ 4381746 w 5413022"/>
              <a:gd name="connsiteY1" fmla="*/ 63431 h 1106553"/>
              <a:gd name="connsiteX2" fmla="*/ 5413022 w 5413022"/>
              <a:gd name="connsiteY2" fmla="*/ 1106552 h 1106553"/>
              <a:gd name="connsiteX3" fmla="*/ 502347 w 5413022"/>
              <a:gd name="connsiteY3" fmla="*/ 1028928 h 1106553"/>
              <a:gd name="connsiteX4" fmla="*/ 0 w 5413022"/>
              <a:gd name="connsiteY4" fmla="*/ 140278 h 1106553"/>
              <a:gd name="connsiteX0" fmla="*/ 39318 w 5452340"/>
              <a:gd name="connsiteY0" fmla="*/ 140278 h 1118959"/>
              <a:gd name="connsiteX1" fmla="*/ 4421064 w 5452340"/>
              <a:gd name="connsiteY1" fmla="*/ 63431 h 1118959"/>
              <a:gd name="connsiteX2" fmla="*/ 5452340 w 5452340"/>
              <a:gd name="connsiteY2" fmla="*/ 1106552 h 1118959"/>
              <a:gd name="connsiteX3" fmla="*/ 0 w 5452340"/>
              <a:gd name="connsiteY3" fmla="*/ 1118959 h 1118959"/>
              <a:gd name="connsiteX4" fmla="*/ 39318 w 5452340"/>
              <a:gd name="connsiteY4" fmla="*/ 140278 h 1118959"/>
              <a:gd name="connsiteX0" fmla="*/ 39318 w 5452340"/>
              <a:gd name="connsiteY0" fmla="*/ 140278 h 1118959"/>
              <a:gd name="connsiteX1" fmla="*/ 4421064 w 5452340"/>
              <a:gd name="connsiteY1" fmla="*/ 63431 h 1118959"/>
              <a:gd name="connsiteX2" fmla="*/ 5452340 w 5452340"/>
              <a:gd name="connsiteY2" fmla="*/ 1106552 h 1118959"/>
              <a:gd name="connsiteX3" fmla="*/ 0 w 5452340"/>
              <a:gd name="connsiteY3" fmla="*/ 1118959 h 1118959"/>
              <a:gd name="connsiteX4" fmla="*/ 39318 w 5452340"/>
              <a:gd name="connsiteY4" fmla="*/ 140278 h 1118959"/>
              <a:gd name="connsiteX0" fmla="*/ 0 w 5465321"/>
              <a:gd name="connsiteY0" fmla="*/ 138390 h 1120084"/>
              <a:gd name="connsiteX1" fmla="*/ 4434045 w 5465321"/>
              <a:gd name="connsiteY1" fmla="*/ 64556 h 1120084"/>
              <a:gd name="connsiteX2" fmla="*/ 5465321 w 5465321"/>
              <a:gd name="connsiteY2" fmla="*/ 1107677 h 1120084"/>
              <a:gd name="connsiteX3" fmla="*/ 12981 w 5465321"/>
              <a:gd name="connsiteY3" fmla="*/ 1120084 h 1120084"/>
              <a:gd name="connsiteX4" fmla="*/ 0 w 5465321"/>
              <a:gd name="connsiteY4" fmla="*/ 138390 h 1120084"/>
              <a:gd name="connsiteX0" fmla="*/ 0 w 5465321"/>
              <a:gd name="connsiteY0" fmla="*/ 175323 h 1157017"/>
              <a:gd name="connsiteX1" fmla="*/ 4434045 w 5465321"/>
              <a:gd name="connsiteY1" fmla="*/ 101489 h 1157017"/>
              <a:gd name="connsiteX2" fmla="*/ 5465321 w 5465321"/>
              <a:gd name="connsiteY2" fmla="*/ 1144610 h 1157017"/>
              <a:gd name="connsiteX3" fmla="*/ 12981 w 5465321"/>
              <a:gd name="connsiteY3" fmla="*/ 1157017 h 1157017"/>
              <a:gd name="connsiteX4" fmla="*/ 0 w 5465321"/>
              <a:gd name="connsiteY4" fmla="*/ 175323 h 1157017"/>
              <a:gd name="connsiteX0" fmla="*/ 0 w 5479543"/>
              <a:gd name="connsiteY0" fmla="*/ 175323 h 1159161"/>
              <a:gd name="connsiteX1" fmla="*/ 4434045 w 5479543"/>
              <a:gd name="connsiteY1" fmla="*/ 101489 h 1159161"/>
              <a:gd name="connsiteX2" fmla="*/ 5479543 w 5479543"/>
              <a:gd name="connsiteY2" fmla="*/ 1159160 h 1159161"/>
              <a:gd name="connsiteX3" fmla="*/ 12981 w 5479543"/>
              <a:gd name="connsiteY3" fmla="*/ 1157017 h 1159161"/>
              <a:gd name="connsiteX4" fmla="*/ 0 w 5479543"/>
              <a:gd name="connsiteY4" fmla="*/ 175323 h 1159161"/>
              <a:gd name="connsiteX0" fmla="*/ 0 w 5479543"/>
              <a:gd name="connsiteY0" fmla="*/ 159283 h 1143121"/>
              <a:gd name="connsiteX1" fmla="*/ 595592 w 5479543"/>
              <a:gd name="connsiteY1" fmla="*/ 73517 h 1143121"/>
              <a:gd name="connsiteX2" fmla="*/ 4434045 w 5479543"/>
              <a:gd name="connsiteY2" fmla="*/ 85449 h 1143121"/>
              <a:gd name="connsiteX3" fmla="*/ 5479543 w 5479543"/>
              <a:gd name="connsiteY3" fmla="*/ 1143120 h 1143121"/>
              <a:gd name="connsiteX4" fmla="*/ 12981 w 5479543"/>
              <a:gd name="connsiteY4" fmla="*/ 1140977 h 1143121"/>
              <a:gd name="connsiteX5" fmla="*/ 0 w 5479543"/>
              <a:gd name="connsiteY5" fmla="*/ 159283 h 1143121"/>
              <a:gd name="connsiteX0" fmla="*/ 0 w 5479543"/>
              <a:gd name="connsiteY0" fmla="*/ 159283 h 1143121"/>
              <a:gd name="connsiteX1" fmla="*/ 595592 w 5479543"/>
              <a:gd name="connsiteY1" fmla="*/ 73517 h 1143121"/>
              <a:gd name="connsiteX2" fmla="*/ 4434045 w 5479543"/>
              <a:gd name="connsiteY2" fmla="*/ 85449 h 1143121"/>
              <a:gd name="connsiteX3" fmla="*/ 5479543 w 5479543"/>
              <a:gd name="connsiteY3" fmla="*/ 1143120 h 1143121"/>
              <a:gd name="connsiteX4" fmla="*/ 12981 w 5479543"/>
              <a:gd name="connsiteY4" fmla="*/ 1140977 h 1143121"/>
              <a:gd name="connsiteX5" fmla="*/ 0 w 5479543"/>
              <a:gd name="connsiteY5" fmla="*/ 159283 h 1143121"/>
              <a:gd name="connsiteX0" fmla="*/ 0 w 5479543"/>
              <a:gd name="connsiteY0" fmla="*/ 159283 h 1186628"/>
              <a:gd name="connsiteX1" fmla="*/ 595592 w 5479543"/>
              <a:gd name="connsiteY1" fmla="*/ 73517 h 1186628"/>
              <a:gd name="connsiteX2" fmla="*/ 4434045 w 5479543"/>
              <a:gd name="connsiteY2" fmla="*/ 85449 h 1186628"/>
              <a:gd name="connsiteX3" fmla="*/ 5479543 w 5479543"/>
              <a:gd name="connsiteY3" fmla="*/ 1143120 h 1186628"/>
              <a:gd name="connsiteX4" fmla="*/ 1408971 w 5479543"/>
              <a:gd name="connsiteY4" fmla="*/ 998869 h 1186628"/>
              <a:gd name="connsiteX5" fmla="*/ 12981 w 5479543"/>
              <a:gd name="connsiteY5" fmla="*/ 1140977 h 1186628"/>
              <a:gd name="connsiteX6" fmla="*/ 0 w 5479543"/>
              <a:gd name="connsiteY6" fmla="*/ 159283 h 1186628"/>
              <a:gd name="connsiteX0" fmla="*/ 1408971 w 5479543"/>
              <a:gd name="connsiteY0" fmla="*/ 998869 h 1187029"/>
              <a:gd name="connsiteX1" fmla="*/ 12981 w 5479543"/>
              <a:gd name="connsiteY1" fmla="*/ 1140977 h 1187029"/>
              <a:gd name="connsiteX2" fmla="*/ 0 w 5479543"/>
              <a:gd name="connsiteY2" fmla="*/ 159283 h 1187029"/>
              <a:gd name="connsiteX3" fmla="*/ 595592 w 5479543"/>
              <a:gd name="connsiteY3" fmla="*/ 73517 h 1187029"/>
              <a:gd name="connsiteX4" fmla="*/ 4434045 w 5479543"/>
              <a:gd name="connsiteY4" fmla="*/ 85449 h 1187029"/>
              <a:gd name="connsiteX5" fmla="*/ 5479543 w 5479543"/>
              <a:gd name="connsiteY5" fmla="*/ 1143120 h 1187029"/>
              <a:gd name="connsiteX6" fmla="*/ 1454691 w 5479543"/>
              <a:gd name="connsiteY6" fmla="*/ 1044589 h 1187029"/>
              <a:gd name="connsiteX0" fmla="*/ 1408971 w 5479543"/>
              <a:gd name="connsiteY0" fmla="*/ 998869 h 1179898"/>
              <a:gd name="connsiteX1" fmla="*/ 12981 w 5479543"/>
              <a:gd name="connsiteY1" fmla="*/ 1140977 h 1179898"/>
              <a:gd name="connsiteX2" fmla="*/ 0 w 5479543"/>
              <a:gd name="connsiteY2" fmla="*/ 159283 h 1179898"/>
              <a:gd name="connsiteX3" fmla="*/ 595592 w 5479543"/>
              <a:gd name="connsiteY3" fmla="*/ 73517 h 1179898"/>
              <a:gd name="connsiteX4" fmla="*/ 4434045 w 5479543"/>
              <a:gd name="connsiteY4" fmla="*/ 85449 h 1179898"/>
              <a:gd name="connsiteX5" fmla="*/ 5479543 w 5479543"/>
              <a:gd name="connsiteY5" fmla="*/ 1143120 h 1179898"/>
              <a:gd name="connsiteX0" fmla="*/ 1408971 w 4434045"/>
              <a:gd name="connsiteY0" fmla="*/ 998869 h 1179898"/>
              <a:gd name="connsiteX1" fmla="*/ 12981 w 4434045"/>
              <a:gd name="connsiteY1" fmla="*/ 1140977 h 1179898"/>
              <a:gd name="connsiteX2" fmla="*/ 0 w 4434045"/>
              <a:gd name="connsiteY2" fmla="*/ 159283 h 1179898"/>
              <a:gd name="connsiteX3" fmla="*/ 595592 w 4434045"/>
              <a:gd name="connsiteY3" fmla="*/ 73517 h 1179898"/>
              <a:gd name="connsiteX4" fmla="*/ 4434045 w 4434045"/>
              <a:gd name="connsiteY4" fmla="*/ 85449 h 1179898"/>
              <a:gd name="connsiteX0" fmla="*/ 1408971 w 1408971"/>
              <a:gd name="connsiteY0" fmla="*/ 944760 h 1125789"/>
              <a:gd name="connsiteX1" fmla="*/ 12981 w 1408971"/>
              <a:gd name="connsiteY1" fmla="*/ 1086868 h 1125789"/>
              <a:gd name="connsiteX2" fmla="*/ 0 w 1408971"/>
              <a:gd name="connsiteY2" fmla="*/ 105174 h 1125789"/>
              <a:gd name="connsiteX3" fmla="*/ 595592 w 1408971"/>
              <a:gd name="connsiteY3" fmla="*/ 19408 h 1125789"/>
              <a:gd name="connsiteX0" fmla="*/ 1408971 w 1408971"/>
              <a:gd name="connsiteY0" fmla="*/ 944760 h 1125789"/>
              <a:gd name="connsiteX1" fmla="*/ 12981 w 1408971"/>
              <a:gd name="connsiteY1" fmla="*/ 1086868 h 1125789"/>
              <a:gd name="connsiteX2" fmla="*/ 0 w 1408971"/>
              <a:gd name="connsiteY2" fmla="*/ 105174 h 1125789"/>
              <a:gd name="connsiteX3" fmla="*/ 595592 w 1408971"/>
              <a:gd name="connsiteY3" fmla="*/ 19408 h 1125789"/>
              <a:gd name="connsiteX4" fmla="*/ 1408971 w 1408971"/>
              <a:gd name="connsiteY4" fmla="*/ 944760 h 1125789"/>
              <a:gd name="connsiteX0" fmla="*/ 1408971 w 1408971"/>
              <a:gd name="connsiteY0" fmla="*/ 944760 h 1123552"/>
              <a:gd name="connsiteX1" fmla="*/ 12981 w 1408971"/>
              <a:gd name="connsiteY1" fmla="*/ 1086868 h 1123552"/>
              <a:gd name="connsiteX2" fmla="*/ 0 w 1408971"/>
              <a:gd name="connsiteY2" fmla="*/ 105174 h 1123552"/>
              <a:gd name="connsiteX3" fmla="*/ 595592 w 1408971"/>
              <a:gd name="connsiteY3" fmla="*/ 19408 h 1123552"/>
              <a:gd name="connsiteX4" fmla="*/ 1408971 w 1408971"/>
              <a:gd name="connsiteY4" fmla="*/ 944760 h 1123552"/>
              <a:gd name="connsiteX0" fmla="*/ 1408971 w 1408971"/>
              <a:gd name="connsiteY0" fmla="*/ 944760 h 1086868"/>
              <a:gd name="connsiteX1" fmla="*/ 12981 w 1408971"/>
              <a:gd name="connsiteY1" fmla="*/ 1086868 h 1086868"/>
              <a:gd name="connsiteX2" fmla="*/ 0 w 1408971"/>
              <a:gd name="connsiteY2" fmla="*/ 105174 h 1086868"/>
              <a:gd name="connsiteX3" fmla="*/ 595592 w 1408971"/>
              <a:gd name="connsiteY3" fmla="*/ 19408 h 1086868"/>
              <a:gd name="connsiteX4" fmla="*/ 1408971 w 1408971"/>
              <a:gd name="connsiteY4" fmla="*/ 944760 h 1086868"/>
              <a:gd name="connsiteX0" fmla="*/ 1408971 w 1408971"/>
              <a:gd name="connsiteY0" fmla="*/ 944760 h 1086868"/>
              <a:gd name="connsiteX1" fmla="*/ 12981 w 1408971"/>
              <a:gd name="connsiteY1" fmla="*/ 1086868 h 1086868"/>
              <a:gd name="connsiteX2" fmla="*/ 0 w 1408971"/>
              <a:gd name="connsiteY2" fmla="*/ 105174 h 1086868"/>
              <a:gd name="connsiteX3" fmla="*/ 595592 w 1408971"/>
              <a:gd name="connsiteY3" fmla="*/ 19408 h 1086868"/>
              <a:gd name="connsiteX4" fmla="*/ 1408971 w 1408971"/>
              <a:gd name="connsiteY4" fmla="*/ 944760 h 1086868"/>
              <a:gd name="connsiteX0" fmla="*/ 1434726 w 1434726"/>
              <a:gd name="connsiteY0" fmla="*/ 1000195 h 1148515"/>
              <a:gd name="connsiteX1" fmla="*/ 12981 w 1434726"/>
              <a:gd name="connsiteY1" fmla="*/ 1148515 h 1148515"/>
              <a:gd name="connsiteX2" fmla="*/ 0 w 1434726"/>
              <a:gd name="connsiteY2" fmla="*/ 166821 h 1148515"/>
              <a:gd name="connsiteX3" fmla="*/ 595592 w 1434726"/>
              <a:gd name="connsiteY3" fmla="*/ 81055 h 1148515"/>
              <a:gd name="connsiteX4" fmla="*/ 1434726 w 1434726"/>
              <a:gd name="connsiteY4" fmla="*/ 1000195 h 1148515"/>
              <a:gd name="connsiteX0" fmla="*/ 1434726 w 1434726"/>
              <a:gd name="connsiteY0" fmla="*/ 928320 h 1076640"/>
              <a:gd name="connsiteX1" fmla="*/ 12981 w 1434726"/>
              <a:gd name="connsiteY1" fmla="*/ 1076640 h 1076640"/>
              <a:gd name="connsiteX2" fmla="*/ 0 w 1434726"/>
              <a:gd name="connsiteY2" fmla="*/ 94946 h 1076640"/>
              <a:gd name="connsiteX3" fmla="*/ 595592 w 1434726"/>
              <a:gd name="connsiteY3" fmla="*/ 9180 h 1076640"/>
              <a:gd name="connsiteX4" fmla="*/ 1434726 w 1434726"/>
              <a:gd name="connsiteY4" fmla="*/ 928320 h 1076640"/>
              <a:gd name="connsiteX0" fmla="*/ 1434726 w 1434726"/>
              <a:gd name="connsiteY0" fmla="*/ 928320 h 1076640"/>
              <a:gd name="connsiteX1" fmla="*/ 12981 w 1434726"/>
              <a:gd name="connsiteY1" fmla="*/ 1076640 h 1076640"/>
              <a:gd name="connsiteX2" fmla="*/ 0 w 1434726"/>
              <a:gd name="connsiteY2" fmla="*/ 94946 h 1076640"/>
              <a:gd name="connsiteX3" fmla="*/ 595592 w 1434726"/>
              <a:gd name="connsiteY3" fmla="*/ 9180 h 1076640"/>
              <a:gd name="connsiteX4" fmla="*/ 1434726 w 1434726"/>
              <a:gd name="connsiteY4" fmla="*/ 928320 h 1076640"/>
              <a:gd name="connsiteX0" fmla="*/ 1434726 w 1434726"/>
              <a:gd name="connsiteY0" fmla="*/ 919140 h 1067460"/>
              <a:gd name="connsiteX1" fmla="*/ 12981 w 1434726"/>
              <a:gd name="connsiteY1" fmla="*/ 1067460 h 1067460"/>
              <a:gd name="connsiteX2" fmla="*/ 0 w 1434726"/>
              <a:gd name="connsiteY2" fmla="*/ 85766 h 1067460"/>
              <a:gd name="connsiteX3" fmla="*/ 595592 w 1434726"/>
              <a:gd name="connsiteY3" fmla="*/ 0 h 1067460"/>
              <a:gd name="connsiteX4" fmla="*/ 1434726 w 1434726"/>
              <a:gd name="connsiteY4" fmla="*/ 919140 h 1067460"/>
              <a:gd name="connsiteX0" fmla="*/ 1434726 w 1434726"/>
              <a:gd name="connsiteY0" fmla="*/ 929266 h 1077586"/>
              <a:gd name="connsiteX1" fmla="*/ 12981 w 1434726"/>
              <a:gd name="connsiteY1" fmla="*/ 1077586 h 1077586"/>
              <a:gd name="connsiteX2" fmla="*/ 0 w 1434726"/>
              <a:gd name="connsiteY2" fmla="*/ 95892 h 1077586"/>
              <a:gd name="connsiteX3" fmla="*/ 593482 w 1434726"/>
              <a:gd name="connsiteY3" fmla="*/ 0 h 1077586"/>
              <a:gd name="connsiteX4" fmla="*/ 1434726 w 1434726"/>
              <a:gd name="connsiteY4" fmla="*/ 929266 h 107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726" h="1077586">
                <a:moveTo>
                  <a:pt x="1434726" y="929266"/>
                </a:moveTo>
                <a:cubicBezTo>
                  <a:pt x="585065" y="966463"/>
                  <a:pt x="419536" y="1047713"/>
                  <a:pt x="12981" y="1077586"/>
                </a:cubicBezTo>
                <a:lnTo>
                  <a:pt x="0" y="95892"/>
                </a:lnTo>
                <a:cubicBezTo>
                  <a:pt x="278779" y="37343"/>
                  <a:pt x="295686" y="42883"/>
                  <a:pt x="593482" y="0"/>
                </a:cubicBezTo>
                <a:cubicBezTo>
                  <a:pt x="899047" y="348205"/>
                  <a:pt x="1155015" y="622886"/>
                  <a:pt x="1434726" y="929266"/>
                </a:cubicBezTo>
                <a:close/>
              </a:path>
            </a:pathLst>
          </a:cu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lIns="182880" tIns="91440" rIns="182880" bIns="91440" spcCol="0" rtlCol="0" anchor="ctr"/>
          <a:lstStyle/>
          <a:p>
            <a:pPr algn="ctr" defTabSz="914445">
              <a:defRPr/>
            </a:pPr>
            <a:endParaRPr lang="en-US">
              <a:solidFill>
                <a:srgbClr val="FFFFFF"/>
              </a:solidFill>
              <a:latin typeface="Calibri"/>
            </a:endParaRPr>
          </a:p>
        </p:txBody>
      </p:sp>
      <p:sp>
        <p:nvSpPr>
          <p:cNvPr id="5" name="Wave White top"/>
          <p:cNvSpPr/>
          <p:nvPr/>
        </p:nvSpPr>
        <p:spPr>
          <a:xfrm rot="20094139">
            <a:off x="-137793" y="5976684"/>
            <a:ext cx="21546293" cy="2717727"/>
          </a:xfrm>
          <a:custGeom>
            <a:avLst/>
            <a:gdLst>
              <a:gd name="connsiteX0" fmla="*/ 0 w 21452444"/>
              <a:gd name="connsiteY0" fmla="*/ 329979 h 2639832"/>
              <a:gd name="connsiteX1" fmla="*/ 21452444 w 21452444"/>
              <a:gd name="connsiteY1" fmla="*/ 329979 h 2639832"/>
              <a:gd name="connsiteX2" fmla="*/ 21452444 w 21452444"/>
              <a:gd name="connsiteY2" fmla="*/ 2309853 h 2639832"/>
              <a:gd name="connsiteX3" fmla="*/ 0 w 21452444"/>
              <a:gd name="connsiteY3" fmla="*/ 2309853 h 2639832"/>
              <a:gd name="connsiteX4" fmla="*/ 0 w 21452444"/>
              <a:gd name="connsiteY4" fmla="*/ 329979 h 2639832"/>
              <a:gd name="connsiteX0" fmla="*/ 0 w 21452444"/>
              <a:gd name="connsiteY0" fmla="*/ 323833 h 2621229"/>
              <a:gd name="connsiteX1" fmla="*/ 21452444 w 21452444"/>
              <a:gd name="connsiteY1" fmla="*/ 323833 h 2621229"/>
              <a:gd name="connsiteX2" fmla="*/ 21452444 w 21452444"/>
              <a:gd name="connsiteY2" fmla="*/ 2303707 h 2621229"/>
              <a:gd name="connsiteX3" fmla="*/ 0 w 21452444"/>
              <a:gd name="connsiteY3" fmla="*/ 2303707 h 2621229"/>
              <a:gd name="connsiteX4" fmla="*/ 0 w 21452444"/>
              <a:gd name="connsiteY4" fmla="*/ 323833 h 2621229"/>
              <a:gd name="connsiteX0" fmla="*/ 0 w 21452444"/>
              <a:gd name="connsiteY0" fmla="*/ 337727 h 2635123"/>
              <a:gd name="connsiteX1" fmla="*/ 21452444 w 21452444"/>
              <a:gd name="connsiteY1" fmla="*/ 337727 h 2635123"/>
              <a:gd name="connsiteX2" fmla="*/ 21452444 w 21452444"/>
              <a:gd name="connsiteY2" fmla="*/ 2317601 h 2635123"/>
              <a:gd name="connsiteX3" fmla="*/ 0 w 21452444"/>
              <a:gd name="connsiteY3" fmla="*/ 2317601 h 2635123"/>
              <a:gd name="connsiteX4" fmla="*/ 0 w 21452444"/>
              <a:gd name="connsiteY4" fmla="*/ 337727 h 2635123"/>
              <a:gd name="connsiteX0" fmla="*/ 0 w 21452444"/>
              <a:gd name="connsiteY0" fmla="*/ 329710 h 2627106"/>
              <a:gd name="connsiteX1" fmla="*/ 21452444 w 21452444"/>
              <a:gd name="connsiteY1" fmla="*/ 329710 h 2627106"/>
              <a:gd name="connsiteX2" fmla="*/ 21452444 w 21452444"/>
              <a:gd name="connsiteY2" fmla="*/ 2309584 h 2627106"/>
              <a:gd name="connsiteX3" fmla="*/ 0 w 21452444"/>
              <a:gd name="connsiteY3" fmla="*/ 2309584 h 2627106"/>
              <a:gd name="connsiteX4" fmla="*/ 0 w 21452444"/>
              <a:gd name="connsiteY4" fmla="*/ 329710 h 2627106"/>
              <a:gd name="connsiteX0" fmla="*/ 0 w 21452444"/>
              <a:gd name="connsiteY0" fmla="*/ 185261 h 2482657"/>
              <a:gd name="connsiteX1" fmla="*/ 8845938 w 21452444"/>
              <a:gd name="connsiteY1" fmla="*/ 84836 h 2482657"/>
              <a:gd name="connsiteX2" fmla="*/ 21452444 w 21452444"/>
              <a:gd name="connsiteY2" fmla="*/ 185261 h 2482657"/>
              <a:gd name="connsiteX3" fmla="*/ 21452444 w 21452444"/>
              <a:gd name="connsiteY3" fmla="*/ 2165135 h 2482657"/>
              <a:gd name="connsiteX4" fmla="*/ 0 w 21452444"/>
              <a:gd name="connsiteY4" fmla="*/ 2165135 h 2482657"/>
              <a:gd name="connsiteX5" fmla="*/ 0 w 21452444"/>
              <a:gd name="connsiteY5" fmla="*/ 185261 h 2482657"/>
              <a:gd name="connsiteX0" fmla="*/ 0 w 21452444"/>
              <a:gd name="connsiteY0" fmla="*/ 198968 h 2496364"/>
              <a:gd name="connsiteX1" fmla="*/ 8862099 w 21452444"/>
              <a:gd name="connsiteY1" fmla="*/ 64040 h 2496364"/>
              <a:gd name="connsiteX2" fmla="*/ 21452444 w 21452444"/>
              <a:gd name="connsiteY2" fmla="*/ 198968 h 2496364"/>
              <a:gd name="connsiteX3" fmla="*/ 21452444 w 21452444"/>
              <a:gd name="connsiteY3" fmla="*/ 2178842 h 2496364"/>
              <a:gd name="connsiteX4" fmla="*/ 0 w 21452444"/>
              <a:gd name="connsiteY4" fmla="*/ 2178842 h 2496364"/>
              <a:gd name="connsiteX5" fmla="*/ 0 w 21452444"/>
              <a:gd name="connsiteY5" fmla="*/ 198968 h 2496364"/>
              <a:gd name="connsiteX0" fmla="*/ 0 w 21452444"/>
              <a:gd name="connsiteY0" fmla="*/ 312864 h 2610260"/>
              <a:gd name="connsiteX1" fmla="*/ 8862099 w 21452444"/>
              <a:gd name="connsiteY1" fmla="*/ 177936 h 2610260"/>
              <a:gd name="connsiteX2" fmla="*/ 21452444 w 21452444"/>
              <a:gd name="connsiteY2" fmla="*/ 312864 h 2610260"/>
              <a:gd name="connsiteX3" fmla="*/ 21452444 w 21452444"/>
              <a:gd name="connsiteY3" fmla="*/ 2292738 h 2610260"/>
              <a:gd name="connsiteX4" fmla="*/ 0 w 21452444"/>
              <a:gd name="connsiteY4" fmla="*/ 2292738 h 2610260"/>
              <a:gd name="connsiteX5" fmla="*/ 0 w 21452444"/>
              <a:gd name="connsiteY5" fmla="*/ 312864 h 2610260"/>
              <a:gd name="connsiteX0" fmla="*/ 0 w 21452444"/>
              <a:gd name="connsiteY0" fmla="*/ 312864 h 2610260"/>
              <a:gd name="connsiteX1" fmla="*/ 8862099 w 21452444"/>
              <a:gd name="connsiteY1" fmla="*/ 177936 h 2610260"/>
              <a:gd name="connsiteX2" fmla="*/ 21452444 w 21452444"/>
              <a:gd name="connsiteY2" fmla="*/ 312864 h 2610260"/>
              <a:gd name="connsiteX3" fmla="*/ 21452444 w 21452444"/>
              <a:gd name="connsiteY3" fmla="*/ 2292738 h 2610260"/>
              <a:gd name="connsiteX4" fmla="*/ 0 w 21452444"/>
              <a:gd name="connsiteY4" fmla="*/ 2292738 h 2610260"/>
              <a:gd name="connsiteX5" fmla="*/ 0 w 21452444"/>
              <a:gd name="connsiteY5" fmla="*/ 312864 h 2610260"/>
              <a:gd name="connsiteX0" fmla="*/ 0 w 21452444"/>
              <a:gd name="connsiteY0" fmla="*/ 312864 h 2610260"/>
              <a:gd name="connsiteX1" fmla="*/ 8862099 w 21452444"/>
              <a:gd name="connsiteY1" fmla="*/ 177936 h 2610260"/>
              <a:gd name="connsiteX2" fmla="*/ 21452444 w 21452444"/>
              <a:gd name="connsiteY2" fmla="*/ 312864 h 2610260"/>
              <a:gd name="connsiteX3" fmla="*/ 21452444 w 21452444"/>
              <a:gd name="connsiteY3" fmla="*/ 2292738 h 2610260"/>
              <a:gd name="connsiteX4" fmla="*/ 0 w 21452444"/>
              <a:gd name="connsiteY4" fmla="*/ 2292738 h 2610260"/>
              <a:gd name="connsiteX5" fmla="*/ 0 w 21452444"/>
              <a:gd name="connsiteY5" fmla="*/ 312864 h 2610260"/>
              <a:gd name="connsiteX0" fmla="*/ 0 w 21452444"/>
              <a:gd name="connsiteY0" fmla="*/ 312864 h 2610260"/>
              <a:gd name="connsiteX1" fmla="*/ 8862099 w 21452444"/>
              <a:gd name="connsiteY1" fmla="*/ 177936 h 2610260"/>
              <a:gd name="connsiteX2" fmla="*/ 21452444 w 21452444"/>
              <a:gd name="connsiteY2" fmla="*/ 312864 h 2610260"/>
              <a:gd name="connsiteX3" fmla="*/ 21452444 w 21452444"/>
              <a:gd name="connsiteY3" fmla="*/ 2292738 h 2610260"/>
              <a:gd name="connsiteX4" fmla="*/ 0 w 21452444"/>
              <a:gd name="connsiteY4" fmla="*/ 2292738 h 2610260"/>
              <a:gd name="connsiteX5" fmla="*/ 0 w 21452444"/>
              <a:gd name="connsiteY5" fmla="*/ 312864 h 2610260"/>
              <a:gd name="connsiteX0" fmla="*/ 0 w 21452444"/>
              <a:gd name="connsiteY0" fmla="*/ 312864 h 2610260"/>
              <a:gd name="connsiteX1" fmla="*/ 8862099 w 21452444"/>
              <a:gd name="connsiteY1" fmla="*/ 177936 h 2610260"/>
              <a:gd name="connsiteX2" fmla="*/ 21452444 w 21452444"/>
              <a:gd name="connsiteY2" fmla="*/ 312864 h 2610260"/>
              <a:gd name="connsiteX3" fmla="*/ 21452444 w 21452444"/>
              <a:gd name="connsiteY3" fmla="*/ 2292738 h 2610260"/>
              <a:gd name="connsiteX4" fmla="*/ 0 w 21452444"/>
              <a:gd name="connsiteY4" fmla="*/ 2292738 h 2610260"/>
              <a:gd name="connsiteX5" fmla="*/ 0 w 21452444"/>
              <a:gd name="connsiteY5" fmla="*/ 312864 h 2610260"/>
              <a:gd name="connsiteX0" fmla="*/ 0 w 21452444"/>
              <a:gd name="connsiteY0" fmla="*/ 312864 h 2610260"/>
              <a:gd name="connsiteX1" fmla="*/ 8862099 w 21452444"/>
              <a:gd name="connsiteY1" fmla="*/ 177936 h 2610260"/>
              <a:gd name="connsiteX2" fmla="*/ 21452444 w 21452444"/>
              <a:gd name="connsiteY2" fmla="*/ 312864 h 2610260"/>
              <a:gd name="connsiteX3" fmla="*/ 21452444 w 21452444"/>
              <a:gd name="connsiteY3" fmla="*/ 2292738 h 2610260"/>
              <a:gd name="connsiteX4" fmla="*/ 0 w 21452444"/>
              <a:gd name="connsiteY4" fmla="*/ 2292738 h 2610260"/>
              <a:gd name="connsiteX5" fmla="*/ 0 w 21452444"/>
              <a:gd name="connsiteY5" fmla="*/ 312864 h 2610260"/>
              <a:gd name="connsiteX0" fmla="*/ 0 w 21452444"/>
              <a:gd name="connsiteY0" fmla="*/ 312864 h 2610260"/>
              <a:gd name="connsiteX1" fmla="*/ 8862099 w 21452444"/>
              <a:gd name="connsiteY1" fmla="*/ 177936 h 2610260"/>
              <a:gd name="connsiteX2" fmla="*/ 21452444 w 21452444"/>
              <a:gd name="connsiteY2" fmla="*/ 312864 h 2610260"/>
              <a:gd name="connsiteX3" fmla="*/ 21452444 w 21452444"/>
              <a:gd name="connsiteY3" fmla="*/ 2292738 h 2610260"/>
              <a:gd name="connsiteX4" fmla="*/ 0 w 21452444"/>
              <a:gd name="connsiteY4" fmla="*/ 2292738 h 2610260"/>
              <a:gd name="connsiteX5" fmla="*/ 0 w 21452444"/>
              <a:gd name="connsiteY5" fmla="*/ 312864 h 2610260"/>
              <a:gd name="connsiteX0" fmla="*/ 0 w 21452444"/>
              <a:gd name="connsiteY0" fmla="*/ 312864 h 2610260"/>
              <a:gd name="connsiteX1" fmla="*/ 8862099 w 21452444"/>
              <a:gd name="connsiteY1" fmla="*/ 177936 h 2610260"/>
              <a:gd name="connsiteX2" fmla="*/ 21452444 w 21452444"/>
              <a:gd name="connsiteY2" fmla="*/ 312864 h 2610260"/>
              <a:gd name="connsiteX3" fmla="*/ 21452444 w 21452444"/>
              <a:gd name="connsiteY3" fmla="*/ 2292738 h 2610260"/>
              <a:gd name="connsiteX4" fmla="*/ 0 w 21452444"/>
              <a:gd name="connsiteY4" fmla="*/ 2292738 h 2610260"/>
              <a:gd name="connsiteX5" fmla="*/ 0 w 21452444"/>
              <a:gd name="connsiteY5" fmla="*/ 312864 h 2610260"/>
              <a:gd name="connsiteX0" fmla="*/ 0 w 21452444"/>
              <a:gd name="connsiteY0" fmla="*/ 312864 h 2610260"/>
              <a:gd name="connsiteX1" fmla="*/ 8862099 w 21452444"/>
              <a:gd name="connsiteY1" fmla="*/ 177936 h 2610260"/>
              <a:gd name="connsiteX2" fmla="*/ 21452444 w 21452444"/>
              <a:gd name="connsiteY2" fmla="*/ 312864 h 2610260"/>
              <a:gd name="connsiteX3" fmla="*/ 21452444 w 21452444"/>
              <a:gd name="connsiteY3" fmla="*/ 2292738 h 2610260"/>
              <a:gd name="connsiteX4" fmla="*/ 0 w 21452444"/>
              <a:gd name="connsiteY4" fmla="*/ 2292738 h 2610260"/>
              <a:gd name="connsiteX5" fmla="*/ 0 w 21452444"/>
              <a:gd name="connsiteY5" fmla="*/ 312864 h 2610260"/>
              <a:gd name="connsiteX0" fmla="*/ 0 w 21452444"/>
              <a:gd name="connsiteY0" fmla="*/ 312864 h 2610260"/>
              <a:gd name="connsiteX1" fmla="*/ 8862099 w 21452444"/>
              <a:gd name="connsiteY1" fmla="*/ 177936 h 2610260"/>
              <a:gd name="connsiteX2" fmla="*/ 21452444 w 21452444"/>
              <a:gd name="connsiteY2" fmla="*/ 312864 h 2610260"/>
              <a:gd name="connsiteX3" fmla="*/ 21452444 w 21452444"/>
              <a:gd name="connsiteY3" fmla="*/ 2292738 h 2610260"/>
              <a:gd name="connsiteX4" fmla="*/ 0 w 21452444"/>
              <a:gd name="connsiteY4" fmla="*/ 2292738 h 2610260"/>
              <a:gd name="connsiteX5" fmla="*/ 0 w 21452444"/>
              <a:gd name="connsiteY5" fmla="*/ 312864 h 2610260"/>
              <a:gd name="connsiteX0" fmla="*/ 0 w 21452444"/>
              <a:gd name="connsiteY0" fmla="*/ 312864 h 2610260"/>
              <a:gd name="connsiteX1" fmla="*/ 8862099 w 21452444"/>
              <a:gd name="connsiteY1" fmla="*/ 177936 h 2610260"/>
              <a:gd name="connsiteX2" fmla="*/ 21452444 w 21452444"/>
              <a:gd name="connsiteY2" fmla="*/ 312864 h 2610260"/>
              <a:gd name="connsiteX3" fmla="*/ 21452444 w 21452444"/>
              <a:gd name="connsiteY3" fmla="*/ 2292738 h 2610260"/>
              <a:gd name="connsiteX4" fmla="*/ 0 w 21452444"/>
              <a:gd name="connsiteY4" fmla="*/ 2292738 h 2610260"/>
              <a:gd name="connsiteX5" fmla="*/ 0 w 21452444"/>
              <a:gd name="connsiteY5" fmla="*/ 312864 h 2610260"/>
              <a:gd name="connsiteX0" fmla="*/ 0 w 21452444"/>
              <a:gd name="connsiteY0" fmla="*/ 312864 h 2610260"/>
              <a:gd name="connsiteX1" fmla="*/ 8862099 w 21452444"/>
              <a:gd name="connsiteY1" fmla="*/ 177936 h 2610260"/>
              <a:gd name="connsiteX2" fmla="*/ 21452444 w 21452444"/>
              <a:gd name="connsiteY2" fmla="*/ 312864 h 2610260"/>
              <a:gd name="connsiteX3" fmla="*/ 21452444 w 21452444"/>
              <a:gd name="connsiteY3" fmla="*/ 2292738 h 2610260"/>
              <a:gd name="connsiteX4" fmla="*/ 0 w 21452444"/>
              <a:gd name="connsiteY4" fmla="*/ 2292738 h 2610260"/>
              <a:gd name="connsiteX5" fmla="*/ 0 w 21452444"/>
              <a:gd name="connsiteY5" fmla="*/ 312864 h 2610260"/>
              <a:gd name="connsiteX0" fmla="*/ 0 w 21452444"/>
              <a:gd name="connsiteY0" fmla="*/ 312864 h 2610260"/>
              <a:gd name="connsiteX1" fmla="*/ 8862099 w 21452444"/>
              <a:gd name="connsiteY1" fmla="*/ 177936 h 2610260"/>
              <a:gd name="connsiteX2" fmla="*/ 21452444 w 21452444"/>
              <a:gd name="connsiteY2" fmla="*/ 312864 h 2610260"/>
              <a:gd name="connsiteX3" fmla="*/ 21452444 w 21452444"/>
              <a:gd name="connsiteY3" fmla="*/ 2292738 h 2610260"/>
              <a:gd name="connsiteX4" fmla="*/ 0 w 21452444"/>
              <a:gd name="connsiteY4" fmla="*/ 2292738 h 2610260"/>
              <a:gd name="connsiteX5" fmla="*/ 0 w 21452444"/>
              <a:gd name="connsiteY5" fmla="*/ 312864 h 2610260"/>
              <a:gd name="connsiteX0" fmla="*/ 0 w 21452444"/>
              <a:gd name="connsiteY0" fmla="*/ 312864 h 2610260"/>
              <a:gd name="connsiteX1" fmla="*/ 8862099 w 21452444"/>
              <a:gd name="connsiteY1" fmla="*/ 177936 h 2610260"/>
              <a:gd name="connsiteX2" fmla="*/ 12836732 w 21452444"/>
              <a:gd name="connsiteY2" fmla="*/ 472405 h 2610260"/>
              <a:gd name="connsiteX3" fmla="*/ 21452444 w 21452444"/>
              <a:gd name="connsiteY3" fmla="*/ 312864 h 2610260"/>
              <a:gd name="connsiteX4" fmla="*/ 21452444 w 21452444"/>
              <a:gd name="connsiteY4" fmla="*/ 2292738 h 2610260"/>
              <a:gd name="connsiteX5" fmla="*/ 0 w 21452444"/>
              <a:gd name="connsiteY5" fmla="*/ 2292738 h 2610260"/>
              <a:gd name="connsiteX6" fmla="*/ 0 w 21452444"/>
              <a:gd name="connsiteY6" fmla="*/ 312864 h 2610260"/>
              <a:gd name="connsiteX0" fmla="*/ 0 w 21452444"/>
              <a:gd name="connsiteY0" fmla="*/ 312864 h 2610260"/>
              <a:gd name="connsiteX1" fmla="*/ 8862099 w 21452444"/>
              <a:gd name="connsiteY1" fmla="*/ 177936 h 2610260"/>
              <a:gd name="connsiteX2" fmla="*/ 12836732 w 21452444"/>
              <a:gd name="connsiteY2" fmla="*/ 472405 h 2610260"/>
              <a:gd name="connsiteX3" fmla="*/ 21452444 w 21452444"/>
              <a:gd name="connsiteY3" fmla="*/ 312864 h 2610260"/>
              <a:gd name="connsiteX4" fmla="*/ 21452444 w 21452444"/>
              <a:gd name="connsiteY4" fmla="*/ 2292738 h 2610260"/>
              <a:gd name="connsiteX5" fmla="*/ 0 w 21452444"/>
              <a:gd name="connsiteY5" fmla="*/ 2292738 h 2610260"/>
              <a:gd name="connsiteX6" fmla="*/ 0 w 21452444"/>
              <a:gd name="connsiteY6" fmla="*/ 312864 h 2610260"/>
              <a:gd name="connsiteX0" fmla="*/ 0 w 21452444"/>
              <a:gd name="connsiteY0" fmla="*/ 312864 h 2610260"/>
              <a:gd name="connsiteX1" fmla="*/ 8862099 w 21452444"/>
              <a:gd name="connsiteY1" fmla="*/ 177936 h 2610260"/>
              <a:gd name="connsiteX2" fmla="*/ 12836732 w 21452444"/>
              <a:gd name="connsiteY2" fmla="*/ 472405 h 2610260"/>
              <a:gd name="connsiteX3" fmla="*/ 21452444 w 21452444"/>
              <a:gd name="connsiteY3" fmla="*/ 312864 h 2610260"/>
              <a:gd name="connsiteX4" fmla="*/ 21452444 w 21452444"/>
              <a:gd name="connsiteY4" fmla="*/ 2292738 h 2610260"/>
              <a:gd name="connsiteX5" fmla="*/ 0 w 21452444"/>
              <a:gd name="connsiteY5" fmla="*/ 2292738 h 2610260"/>
              <a:gd name="connsiteX6" fmla="*/ 0 w 21452444"/>
              <a:gd name="connsiteY6" fmla="*/ 312864 h 2610260"/>
              <a:gd name="connsiteX0" fmla="*/ 0 w 21452444"/>
              <a:gd name="connsiteY0" fmla="*/ 312864 h 2610260"/>
              <a:gd name="connsiteX1" fmla="*/ 8862099 w 21452444"/>
              <a:gd name="connsiteY1" fmla="*/ 177936 h 2610260"/>
              <a:gd name="connsiteX2" fmla="*/ 12737263 w 21452444"/>
              <a:gd name="connsiteY2" fmla="*/ 415298 h 2610260"/>
              <a:gd name="connsiteX3" fmla="*/ 21452444 w 21452444"/>
              <a:gd name="connsiteY3" fmla="*/ 312864 h 2610260"/>
              <a:gd name="connsiteX4" fmla="*/ 21452444 w 21452444"/>
              <a:gd name="connsiteY4" fmla="*/ 2292738 h 2610260"/>
              <a:gd name="connsiteX5" fmla="*/ 0 w 21452444"/>
              <a:gd name="connsiteY5" fmla="*/ 2292738 h 2610260"/>
              <a:gd name="connsiteX6" fmla="*/ 0 w 21452444"/>
              <a:gd name="connsiteY6" fmla="*/ 312864 h 2610260"/>
              <a:gd name="connsiteX0" fmla="*/ 0 w 21452444"/>
              <a:gd name="connsiteY0" fmla="*/ 312864 h 2610260"/>
              <a:gd name="connsiteX1" fmla="*/ 8862099 w 21452444"/>
              <a:gd name="connsiteY1" fmla="*/ 177936 h 2610260"/>
              <a:gd name="connsiteX2" fmla="*/ 12737263 w 21452444"/>
              <a:gd name="connsiteY2" fmla="*/ 415298 h 2610260"/>
              <a:gd name="connsiteX3" fmla="*/ 21452444 w 21452444"/>
              <a:gd name="connsiteY3" fmla="*/ 312864 h 2610260"/>
              <a:gd name="connsiteX4" fmla="*/ 21452444 w 21452444"/>
              <a:gd name="connsiteY4" fmla="*/ 2292738 h 2610260"/>
              <a:gd name="connsiteX5" fmla="*/ 0 w 21452444"/>
              <a:gd name="connsiteY5" fmla="*/ 2292738 h 2610260"/>
              <a:gd name="connsiteX6" fmla="*/ 0 w 21452444"/>
              <a:gd name="connsiteY6" fmla="*/ 312864 h 2610260"/>
              <a:gd name="connsiteX0" fmla="*/ 0 w 21452444"/>
              <a:gd name="connsiteY0" fmla="*/ 312864 h 2610260"/>
              <a:gd name="connsiteX1" fmla="*/ 8862099 w 21452444"/>
              <a:gd name="connsiteY1" fmla="*/ 177936 h 2610260"/>
              <a:gd name="connsiteX2" fmla="*/ 12737263 w 21452444"/>
              <a:gd name="connsiteY2" fmla="*/ 415298 h 2610260"/>
              <a:gd name="connsiteX3" fmla="*/ 21452444 w 21452444"/>
              <a:gd name="connsiteY3" fmla="*/ 312864 h 2610260"/>
              <a:gd name="connsiteX4" fmla="*/ 21452444 w 21452444"/>
              <a:gd name="connsiteY4" fmla="*/ 2292738 h 2610260"/>
              <a:gd name="connsiteX5" fmla="*/ 0 w 21452444"/>
              <a:gd name="connsiteY5" fmla="*/ 2292738 h 2610260"/>
              <a:gd name="connsiteX6" fmla="*/ 0 w 21452444"/>
              <a:gd name="connsiteY6" fmla="*/ 312864 h 2610260"/>
              <a:gd name="connsiteX0" fmla="*/ 0 w 21452444"/>
              <a:gd name="connsiteY0" fmla="*/ 312864 h 2610260"/>
              <a:gd name="connsiteX1" fmla="*/ 8862099 w 21452444"/>
              <a:gd name="connsiteY1" fmla="*/ 177936 h 2610260"/>
              <a:gd name="connsiteX2" fmla="*/ 12737263 w 21452444"/>
              <a:gd name="connsiteY2" fmla="*/ 415298 h 2610260"/>
              <a:gd name="connsiteX3" fmla="*/ 21452444 w 21452444"/>
              <a:gd name="connsiteY3" fmla="*/ 312864 h 2610260"/>
              <a:gd name="connsiteX4" fmla="*/ 21452444 w 21452444"/>
              <a:gd name="connsiteY4" fmla="*/ 2292738 h 2610260"/>
              <a:gd name="connsiteX5" fmla="*/ 0 w 21452444"/>
              <a:gd name="connsiteY5" fmla="*/ 2292738 h 2610260"/>
              <a:gd name="connsiteX6" fmla="*/ 0 w 21452444"/>
              <a:gd name="connsiteY6" fmla="*/ 312864 h 2610260"/>
              <a:gd name="connsiteX0" fmla="*/ 0 w 21452444"/>
              <a:gd name="connsiteY0" fmla="*/ 341072 h 2638468"/>
              <a:gd name="connsiteX1" fmla="*/ 8903592 w 21452444"/>
              <a:gd name="connsiteY1" fmla="*/ 162470 h 2638468"/>
              <a:gd name="connsiteX2" fmla="*/ 12737263 w 21452444"/>
              <a:gd name="connsiteY2" fmla="*/ 443506 h 2638468"/>
              <a:gd name="connsiteX3" fmla="*/ 21452444 w 21452444"/>
              <a:gd name="connsiteY3" fmla="*/ 341072 h 2638468"/>
              <a:gd name="connsiteX4" fmla="*/ 21452444 w 21452444"/>
              <a:gd name="connsiteY4" fmla="*/ 2320946 h 2638468"/>
              <a:gd name="connsiteX5" fmla="*/ 0 w 21452444"/>
              <a:gd name="connsiteY5" fmla="*/ 2320946 h 2638468"/>
              <a:gd name="connsiteX6" fmla="*/ 0 w 21452444"/>
              <a:gd name="connsiteY6" fmla="*/ 341072 h 2638468"/>
              <a:gd name="connsiteX0" fmla="*/ 0 w 21452444"/>
              <a:gd name="connsiteY0" fmla="*/ 382418 h 2679814"/>
              <a:gd name="connsiteX1" fmla="*/ 8903592 w 21452444"/>
              <a:gd name="connsiteY1" fmla="*/ 203816 h 2679814"/>
              <a:gd name="connsiteX2" fmla="*/ 12737263 w 21452444"/>
              <a:gd name="connsiteY2" fmla="*/ 484852 h 2679814"/>
              <a:gd name="connsiteX3" fmla="*/ 21452444 w 21452444"/>
              <a:gd name="connsiteY3" fmla="*/ 382418 h 2679814"/>
              <a:gd name="connsiteX4" fmla="*/ 21452444 w 21452444"/>
              <a:gd name="connsiteY4" fmla="*/ 2362292 h 2679814"/>
              <a:gd name="connsiteX5" fmla="*/ 0 w 21452444"/>
              <a:gd name="connsiteY5" fmla="*/ 2362292 h 2679814"/>
              <a:gd name="connsiteX6" fmla="*/ 0 w 21452444"/>
              <a:gd name="connsiteY6" fmla="*/ 382418 h 2679814"/>
              <a:gd name="connsiteX0" fmla="*/ 0 w 21515005"/>
              <a:gd name="connsiteY0" fmla="*/ 310303 h 2721146"/>
              <a:gd name="connsiteX1" fmla="*/ 8966153 w 21515005"/>
              <a:gd name="connsiteY1" fmla="*/ 245148 h 2721146"/>
              <a:gd name="connsiteX2" fmla="*/ 12799824 w 21515005"/>
              <a:gd name="connsiteY2" fmla="*/ 526184 h 2721146"/>
              <a:gd name="connsiteX3" fmla="*/ 21515005 w 21515005"/>
              <a:gd name="connsiteY3" fmla="*/ 423750 h 2721146"/>
              <a:gd name="connsiteX4" fmla="*/ 21515005 w 21515005"/>
              <a:gd name="connsiteY4" fmla="*/ 2403624 h 2721146"/>
              <a:gd name="connsiteX5" fmla="*/ 62561 w 21515005"/>
              <a:gd name="connsiteY5" fmla="*/ 2403624 h 2721146"/>
              <a:gd name="connsiteX6" fmla="*/ 0 w 21515005"/>
              <a:gd name="connsiteY6" fmla="*/ 310303 h 2721146"/>
              <a:gd name="connsiteX0" fmla="*/ 0 w 21515005"/>
              <a:gd name="connsiteY0" fmla="*/ 276238 h 2687081"/>
              <a:gd name="connsiteX1" fmla="*/ 8966153 w 21515005"/>
              <a:gd name="connsiteY1" fmla="*/ 211083 h 2687081"/>
              <a:gd name="connsiteX2" fmla="*/ 12799824 w 21515005"/>
              <a:gd name="connsiteY2" fmla="*/ 492119 h 2687081"/>
              <a:gd name="connsiteX3" fmla="*/ 21515005 w 21515005"/>
              <a:gd name="connsiteY3" fmla="*/ 389685 h 2687081"/>
              <a:gd name="connsiteX4" fmla="*/ 21515005 w 21515005"/>
              <a:gd name="connsiteY4" fmla="*/ 2369559 h 2687081"/>
              <a:gd name="connsiteX5" fmla="*/ 62561 w 21515005"/>
              <a:gd name="connsiteY5" fmla="*/ 2369559 h 2687081"/>
              <a:gd name="connsiteX6" fmla="*/ 0 w 21515005"/>
              <a:gd name="connsiteY6" fmla="*/ 276238 h 2687081"/>
              <a:gd name="connsiteX0" fmla="*/ 0 w 21515005"/>
              <a:gd name="connsiteY0" fmla="*/ 294940 h 2705783"/>
              <a:gd name="connsiteX1" fmla="*/ 8966153 w 21515005"/>
              <a:gd name="connsiteY1" fmla="*/ 229785 h 2705783"/>
              <a:gd name="connsiteX2" fmla="*/ 12799824 w 21515005"/>
              <a:gd name="connsiteY2" fmla="*/ 510821 h 2705783"/>
              <a:gd name="connsiteX3" fmla="*/ 21515005 w 21515005"/>
              <a:gd name="connsiteY3" fmla="*/ 408387 h 2705783"/>
              <a:gd name="connsiteX4" fmla="*/ 21515005 w 21515005"/>
              <a:gd name="connsiteY4" fmla="*/ 2388261 h 2705783"/>
              <a:gd name="connsiteX5" fmla="*/ 62561 w 21515005"/>
              <a:gd name="connsiteY5" fmla="*/ 2388261 h 2705783"/>
              <a:gd name="connsiteX6" fmla="*/ 0 w 21515005"/>
              <a:gd name="connsiteY6" fmla="*/ 294940 h 2705783"/>
              <a:gd name="connsiteX0" fmla="*/ 0 w 21515005"/>
              <a:gd name="connsiteY0" fmla="*/ 294940 h 2705783"/>
              <a:gd name="connsiteX1" fmla="*/ 8966153 w 21515005"/>
              <a:gd name="connsiteY1" fmla="*/ 229785 h 2705783"/>
              <a:gd name="connsiteX2" fmla="*/ 12799824 w 21515005"/>
              <a:gd name="connsiteY2" fmla="*/ 510821 h 2705783"/>
              <a:gd name="connsiteX3" fmla="*/ 21515005 w 21515005"/>
              <a:gd name="connsiteY3" fmla="*/ 408387 h 2705783"/>
              <a:gd name="connsiteX4" fmla="*/ 21515005 w 21515005"/>
              <a:gd name="connsiteY4" fmla="*/ 2388261 h 2705783"/>
              <a:gd name="connsiteX5" fmla="*/ 62561 w 21515005"/>
              <a:gd name="connsiteY5" fmla="*/ 2388261 h 2705783"/>
              <a:gd name="connsiteX6" fmla="*/ 0 w 21515005"/>
              <a:gd name="connsiteY6" fmla="*/ 294940 h 2705783"/>
              <a:gd name="connsiteX0" fmla="*/ 0 w 21515005"/>
              <a:gd name="connsiteY0" fmla="*/ 294940 h 2705783"/>
              <a:gd name="connsiteX1" fmla="*/ 8966153 w 21515005"/>
              <a:gd name="connsiteY1" fmla="*/ 229785 h 2705783"/>
              <a:gd name="connsiteX2" fmla="*/ 12799824 w 21515005"/>
              <a:gd name="connsiteY2" fmla="*/ 510821 h 2705783"/>
              <a:gd name="connsiteX3" fmla="*/ 21515005 w 21515005"/>
              <a:gd name="connsiteY3" fmla="*/ 408387 h 2705783"/>
              <a:gd name="connsiteX4" fmla="*/ 21515005 w 21515005"/>
              <a:gd name="connsiteY4" fmla="*/ 2388261 h 2705783"/>
              <a:gd name="connsiteX5" fmla="*/ 62561 w 21515005"/>
              <a:gd name="connsiteY5" fmla="*/ 2388261 h 2705783"/>
              <a:gd name="connsiteX6" fmla="*/ 0 w 21515005"/>
              <a:gd name="connsiteY6" fmla="*/ 294940 h 2705783"/>
              <a:gd name="connsiteX0" fmla="*/ 0 w 21515005"/>
              <a:gd name="connsiteY0" fmla="*/ 294940 h 2705783"/>
              <a:gd name="connsiteX1" fmla="*/ 8966153 w 21515005"/>
              <a:gd name="connsiteY1" fmla="*/ 229785 h 2705783"/>
              <a:gd name="connsiteX2" fmla="*/ 12799824 w 21515005"/>
              <a:gd name="connsiteY2" fmla="*/ 510821 h 2705783"/>
              <a:gd name="connsiteX3" fmla="*/ 21515005 w 21515005"/>
              <a:gd name="connsiteY3" fmla="*/ 408387 h 2705783"/>
              <a:gd name="connsiteX4" fmla="*/ 21515005 w 21515005"/>
              <a:gd name="connsiteY4" fmla="*/ 2388261 h 2705783"/>
              <a:gd name="connsiteX5" fmla="*/ 62561 w 21515005"/>
              <a:gd name="connsiteY5" fmla="*/ 2388261 h 2705783"/>
              <a:gd name="connsiteX6" fmla="*/ 0 w 21515005"/>
              <a:gd name="connsiteY6" fmla="*/ 294940 h 2705783"/>
              <a:gd name="connsiteX0" fmla="*/ 0 w 21515005"/>
              <a:gd name="connsiteY0" fmla="*/ 294940 h 2705783"/>
              <a:gd name="connsiteX1" fmla="*/ 8966153 w 21515005"/>
              <a:gd name="connsiteY1" fmla="*/ 229785 h 2705783"/>
              <a:gd name="connsiteX2" fmla="*/ 12799824 w 21515005"/>
              <a:gd name="connsiteY2" fmla="*/ 510821 h 2705783"/>
              <a:gd name="connsiteX3" fmla="*/ 21206678 w 21515005"/>
              <a:gd name="connsiteY3" fmla="*/ 273497 h 2705783"/>
              <a:gd name="connsiteX4" fmla="*/ 21515005 w 21515005"/>
              <a:gd name="connsiteY4" fmla="*/ 2388261 h 2705783"/>
              <a:gd name="connsiteX5" fmla="*/ 62561 w 21515005"/>
              <a:gd name="connsiteY5" fmla="*/ 2388261 h 2705783"/>
              <a:gd name="connsiteX6" fmla="*/ 0 w 21515005"/>
              <a:gd name="connsiteY6" fmla="*/ 294940 h 2705783"/>
              <a:gd name="connsiteX0" fmla="*/ 0 w 21515005"/>
              <a:gd name="connsiteY0" fmla="*/ 294940 h 2705783"/>
              <a:gd name="connsiteX1" fmla="*/ 8966153 w 21515005"/>
              <a:gd name="connsiteY1" fmla="*/ 229785 h 2705783"/>
              <a:gd name="connsiteX2" fmla="*/ 12799824 w 21515005"/>
              <a:gd name="connsiteY2" fmla="*/ 510821 h 2705783"/>
              <a:gd name="connsiteX3" fmla="*/ 21206678 w 21515005"/>
              <a:gd name="connsiteY3" fmla="*/ 273497 h 2705783"/>
              <a:gd name="connsiteX4" fmla="*/ 21515005 w 21515005"/>
              <a:gd name="connsiteY4" fmla="*/ 2388261 h 2705783"/>
              <a:gd name="connsiteX5" fmla="*/ 62561 w 21515005"/>
              <a:gd name="connsiteY5" fmla="*/ 2388261 h 2705783"/>
              <a:gd name="connsiteX6" fmla="*/ 0 w 21515005"/>
              <a:gd name="connsiteY6" fmla="*/ 294940 h 2705783"/>
              <a:gd name="connsiteX0" fmla="*/ 0 w 21515005"/>
              <a:gd name="connsiteY0" fmla="*/ 294940 h 2705783"/>
              <a:gd name="connsiteX1" fmla="*/ 8966153 w 21515005"/>
              <a:gd name="connsiteY1" fmla="*/ 229785 h 2705783"/>
              <a:gd name="connsiteX2" fmla="*/ 12799824 w 21515005"/>
              <a:gd name="connsiteY2" fmla="*/ 510821 h 2705783"/>
              <a:gd name="connsiteX3" fmla="*/ 21206678 w 21515005"/>
              <a:gd name="connsiteY3" fmla="*/ 273497 h 2705783"/>
              <a:gd name="connsiteX4" fmla="*/ 21515005 w 21515005"/>
              <a:gd name="connsiteY4" fmla="*/ 2388261 h 2705783"/>
              <a:gd name="connsiteX5" fmla="*/ 62561 w 21515005"/>
              <a:gd name="connsiteY5" fmla="*/ 2388261 h 2705783"/>
              <a:gd name="connsiteX6" fmla="*/ 0 w 21515005"/>
              <a:gd name="connsiteY6" fmla="*/ 294940 h 2705783"/>
              <a:gd name="connsiteX0" fmla="*/ 0 w 21515005"/>
              <a:gd name="connsiteY0" fmla="*/ 294940 h 2705783"/>
              <a:gd name="connsiteX1" fmla="*/ 8966153 w 21515005"/>
              <a:gd name="connsiteY1" fmla="*/ 229785 h 2705783"/>
              <a:gd name="connsiteX2" fmla="*/ 12799824 w 21515005"/>
              <a:gd name="connsiteY2" fmla="*/ 510821 h 2705783"/>
              <a:gd name="connsiteX3" fmla="*/ 21206678 w 21515005"/>
              <a:gd name="connsiteY3" fmla="*/ 273497 h 2705783"/>
              <a:gd name="connsiteX4" fmla="*/ 21515005 w 21515005"/>
              <a:gd name="connsiteY4" fmla="*/ 2388261 h 2705783"/>
              <a:gd name="connsiteX5" fmla="*/ 62561 w 21515005"/>
              <a:gd name="connsiteY5" fmla="*/ 2388261 h 2705783"/>
              <a:gd name="connsiteX6" fmla="*/ 0 w 21515005"/>
              <a:gd name="connsiteY6" fmla="*/ 294940 h 2705783"/>
              <a:gd name="connsiteX0" fmla="*/ 0 w 21515005"/>
              <a:gd name="connsiteY0" fmla="*/ 294940 h 2705783"/>
              <a:gd name="connsiteX1" fmla="*/ 8966153 w 21515005"/>
              <a:gd name="connsiteY1" fmla="*/ 229785 h 2705783"/>
              <a:gd name="connsiteX2" fmla="*/ 12799824 w 21515005"/>
              <a:gd name="connsiteY2" fmla="*/ 510821 h 2705783"/>
              <a:gd name="connsiteX3" fmla="*/ 21206678 w 21515005"/>
              <a:gd name="connsiteY3" fmla="*/ 273497 h 2705783"/>
              <a:gd name="connsiteX4" fmla="*/ 21515005 w 21515005"/>
              <a:gd name="connsiteY4" fmla="*/ 2388261 h 2705783"/>
              <a:gd name="connsiteX5" fmla="*/ 62561 w 21515005"/>
              <a:gd name="connsiteY5" fmla="*/ 2388261 h 2705783"/>
              <a:gd name="connsiteX6" fmla="*/ 0 w 21515005"/>
              <a:gd name="connsiteY6" fmla="*/ 294940 h 2705783"/>
              <a:gd name="connsiteX0" fmla="*/ 0 w 21515005"/>
              <a:gd name="connsiteY0" fmla="*/ 294940 h 2705783"/>
              <a:gd name="connsiteX1" fmla="*/ 8966153 w 21515005"/>
              <a:gd name="connsiteY1" fmla="*/ 229785 h 2705783"/>
              <a:gd name="connsiteX2" fmla="*/ 12799824 w 21515005"/>
              <a:gd name="connsiteY2" fmla="*/ 510821 h 2705783"/>
              <a:gd name="connsiteX3" fmla="*/ 21206678 w 21515005"/>
              <a:gd name="connsiteY3" fmla="*/ 273497 h 2705783"/>
              <a:gd name="connsiteX4" fmla="*/ 21515005 w 21515005"/>
              <a:gd name="connsiteY4" fmla="*/ 2388261 h 2705783"/>
              <a:gd name="connsiteX5" fmla="*/ 62561 w 21515005"/>
              <a:gd name="connsiteY5" fmla="*/ 2388261 h 2705783"/>
              <a:gd name="connsiteX6" fmla="*/ 0 w 21515005"/>
              <a:gd name="connsiteY6" fmla="*/ 294940 h 2705783"/>
              <a:gd name="connsiteX0" fmla="*/ 0 w 21515005"/>
              <a:gd name="connsiteY0" fmla="*/ 294940 h 2705783"/>
              <a:gd name="connsiteX1" fmla="*/ 8966153 w 21515005"/>
              <a:gd name="connsiteY1" fmla="*/ 229785 h 2705783"/>
              <a:gd name="connsiteX2" fmla="*/ 12799824 w 21515005"/>
              <a:gd name="connsiteY2" fmla="*/ 510821 h 2705783"/>
              <a:gd name="connsiteX3" fmla="*/ 21206678 w 21515005"/>
              <a:gd name="connsiteY3" fmla="*/ 273497 h 2705783"/>
              <a:gd name="connsiteX4" fmla="*/ 21515005 w 21515005"/>
              <a:gd name="connsiteY4" fmla="*/ 2388261 h 2705783"/>
              <a:gd name="connsiteX5" fmla="*/ 62561 w 21515005"/>
              <a:gd name="connsiteY5" fmla="*/ 2388261 h 2705783"/>
              <a:gd name="connsiteX6" fmla="*/ 0 w 21515005"/>
              <a:gd name="connsiteY6" fmla="*/ 294940 h 2705783"/>
              <a:gd name="connsiteX0" fmla="*/ 0 w 21515005"/>
              <a:gd name="connsiteY0" fmla="*/ 294940 h 2705783"/>
              <a:gd name="connsiteX1" fmla="*/ 8966153 w 21515005"/>
              <a:gd name="connsiteY1" fmla="*/ 229785 h 2705783"/>
              <a:gd name="connsiteX2" fmla="*/ 12799824 w 21515005"/>
              <a:gd name="connsiteY2" fmla="*/ 510821 h 2705783"/>
              <a:gd name="connsiteX3" fmla="*/ 21206678 w 21515005"/>
              <a:gd name="connsiteY3" fmla="*/ 273497 h 2705783"/>
              <a:gd name="connsiteX4" fmla="*/ 21515005 w 21515005"/>
              <a:gd name="connsiteY4" fmla="*/ 2388261 h 2705783"/>
              <a:gd name="connsiteX5" fmla="*/ 62561 w 21515005"/>
              <a:gd name="connsiteY5" fmla="*/ 2388261 h 2705783"/>
              <a:gd name="connsiteX6" fmla="*/ 0 w 21515005"/>
              <a:gd name="connsiteY6" fmla="*/ 294940 h 2705783"/>
              <a:gd name="connsiteX0" fmla="*/ 0 w 21546293"/>
              <a:gd name="connsiteY0" fmla="*/ 277158 h 2717727"/>
              <a:gd name="connsiteX1" fmla="*/ 8997441 w 21546293"/>
              <a:gd name="connsiteY1" fmla="*/ 241729 h 2717727"/>
              <a:gd name="connsiteX2" fmla="*/ 12831112 w 21546293"/>
              <a:gd name="connsiteY2" fmla="*/ 522765 h 2717727"/>
              <a:gd name="connsiteX3" fmla="*/ 21237966 w 21546293"/>
              <a:gd name="connsiteY3" fmla="*/ 285441 h 2717727"/>
              <a:gd name="connsiteX4" fmla="*/ 21546293 w 21546293"/>
              <a:gd name="connsiteY4" fmla="*/ 2400205 h 2717727"/>
              <a:gd name="connsiteX5" fmla="*/ 93849 w 21546293"/>
              <a:gd name="connsiteY5" fmla="*/ 2400205 h 2717727"/>
              <a:gd name="connsiteX6" fmla="*/ 0 w 21546293"/>
              <a:gd name="connsiteY6" fmla="*/ 277158 h 271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46293" h="2717727">
                <a:moveTo>
                  <a:pt x="0" y="277158"/>
                </a:moveTo>
                <a:cubicBezTo>
                  <a:pt x="1262499" y="-21522"/>
                  <a:pt x="4623885" y="-142630"/>
                  <a:pt x="8997441" y="241729"/>
                </a:cubicBezTo>
                <a:lnTo>
                  <a:pt x="12831112" y="522765"/>
                </a:lnTo>
                <a:cubicBezTo>
                  <a:pt x="15630805" y="654639"/>
                  <a:pt x="18308900" y="749673"/>
                  <a:pt x="21237966" y="285441"/>
                </a:cubicBezTo>
                <a:lnTo>
                  <a:pt x="21546293" y="2400205"/>
                </a:lnTo>
                <a:cubicBezTo>
                  <a:pt x="14395478" y="3500135"/>
                  <a:pt x="7244664" y="1300275"/>
                  <a:pt x="93849" y="2400205"/>
                </a:cubicBezTo>
                <a:lnTo>
                  <a:pt x="0" y="27715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spcCol="0" rtlCol="0" anchor="ctr"/>
          <a:lstStyle/>
          <a:p>
            <a:pPr algn="ctr" defTabSz="914445">
              <a:defRPr/>
            </a:pPr>
            <a:endParaRPr lang="en-US">
              <a:solidFill>
                <a:srgbClr val="FFFFFF"/>
              </a:solidFill>
              <a:latin typeface="Calibri"/>
            </a:endParaRPr>
          </a:p>
        </p:txBody>
      </p:sp>
      <p:sp>
        <p:nvSpPr>
          <p:cNvPr id="43" name="TextBox 42"/>
          <p:cNvSpPr txBox="1"/>
          <p:nvPr/>
        </p:nvSpPr>
        <p:spPr>
          <a:xfrm>
            <a:off x="657902" y="339395"/>
            <a:ext cx="8420836" cy="1432639"/>
          </a:xfrm>
          <a:prstGeom prst="rect">
            <a:avLst/>
          </a:prstGeom>
          <a:noFill/>
        </p:spPr>
        <p:txBody>
          <a:bodyPr wrap="none" lIns="184343" tIns="92172" rIns="184343" bIns="92172" rtlCol="0">
            <a:spAutoFit/>
          </a:bodyPr>
          <a:lstStyle/>
          <a:p>
            <a:pPr defTabSz="914445">
              <a:defRPr/>
            </a:pPr>
            <a:r>
              <a:rPr lang="en-CA" sz="8100" dirty="0">
                <a:solidFill>
                  <a:srgbClr val="2D2D2D"/>
                </a:solidFill>
                <a:latin typeface="Calibri"/>
              </a:rPr>
              <a:t>Barriers 2012-2019</a:t>
            </a:r>
          </a:p>
        </p:txBody>
      </p:sp>
      <p:sp>
        <p:nvSpPr>
          <p:cNvPr id="44" name="TextBox 43"/>
          <p:cNvSpPr txBox="1"/>
          <p:nvPr/>
        </p:nvSpPr>
        <p:spPr>
          <a:xfrm rot="20293338">
            <a:off x="5706802" y="6399043"/>
            <a:ext cx="12011993" cy="221048"/>
          </a:xfrm>
          <a:prstGeom prst="rect">
            <a:avLst/>
          </a:prstGeom>
          <a:noFill/>
        </p:spPr>
        <p:txBody>
          <a:bodyPr spcFirstLastPara="1" wrap="none" lIns="184343" tIns="92172" rIns="184343" bIns="92172" numCol="1" rtlCol="0">
            <a:prstTxWarp prst="textArchUp">
              <a:avLst>
                <a:gd name="adj" fmla="val 10800000"/>
              </a:avLst>
            </a:prstTxWarp>
            <a:spAutoFit/>
          </a:bodyPr>
          <a:lstStyle/>
          <a:p>
            <a:pPr defTabSz="914445">
              <a:defRPr/>
            </a:pPr>
            <a:r>
              <a:rPr lang="en-CA" sz="7301" b="1" dirty="0">
                <a:solidFill>
                  <a:srgbClr val="2D2D2D">
                    <a:lumMod val="75000"/>
                    <a:lumOff val="25000"/>
                  </a:srgbClr>
                </a:solidFill>
                <a:latin typeface="Calibri"/>
              </a:rPr>
              <a:t>Road to Public Disclosure</a:t>
            </a:r>
          </a:p>
        </p:txBody>
      </p:sp>
      <p:sp>
        <p:nvSpPr>
          <p:cNvPr id="45" name="Rectangle 3A">
            <a:extLst>
              <a:ext uri="{FF2B5EF4-FFF2-40B4-BE49-F238E27FC236}">
                <a16:creationId xmlns:a16="http://schemas.microsoft.com/office/drawing/2014/main" id="{9DDEBE02-E7E6-46CB-8A9C-D101FF183D38}"/>
              </a:ext>
            </a:extLst>
          </p:cNvPr>
          <p:cNvSpPr/>
          <p:nvPr/>
        </p:nvSpPr>
        <p:spPr>
          <a:xfrm>
            <a:off x="5074016" y="3239591"/>
            <a:ext cx="7759973" cy="707886"/>
          </a:xfrm>
          <a:prstGeom prst="rect">
            <a:avLst/>
          </a:prstGeom>
          <a:noFill/>
          <a:effectLst/>
          <a:scene3d>
            <a:camera prst="isometricOffAxis2Left">
              <a:rot lat="1440000" lon="2520000" rev="0"/>
            </a:camera>
            <a:lightRig rig="threePt" dir="t"/>
          </a:scene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45">
              <a:defRPr/>
            </a:pPr>
            <a:r>
              <a:rPr lang="en-US" sz="4000" b="1" cap="all" dirty="0">
                <a:ln w="0"/>
                <a:gradFill flip="none">
                  <a:gsLst>
                    <a:gs pos="0">
                      <a:srgbClr val="C00000">
                        <a:tint val="75000"/>
                        <a:shade val="75000"/>
                        <a:satMod val="170000"/>
                      </a:srgbClr>
                    </a:gs>
                    <a:gs pos="49000">
                      <a:srgbClr val="C00000">
                        <a:tint val="88000"/>
                        <a:shade val="65000"/>
                        <a:satMod val="172000"/>
                      </a:srgbClr>
                    </a:gs>
                    <a:gs pos="50000">
                      <a:srgbClr val="C00000">
                        <a:shade val="65000"/>
                        <a:satMod val="130000"/>
                      </a:srgbClr>
                    </a:gs>
                    <a:gs pos="92000">
                      <a:srgbClr val="C00000">
                        <a:shade val="50000"/>
                        <a:satMod val="120000"/>
                      </a:srgbClr>
                    </a:gs>
                    <a:gs pos="100000">
                      <a:srgbClr val="C00000">
                        <a:shade val="48000"/>
                        <a:satMod val="120000"/>
                      </a:srgbClr>
                    </a:gs>
                  </a:gsLst>
                  <a:lin ang="5400000"/>
                </a:gradFill>
                <a:effectLst>
                  <a:reflection blurRad="12700" stA="50000" endPos="50000" dist="5000" dir="5400000" sy="-100000" rotWithShape="0"/>
                </a:effectLst>
                <a:latin typeface="+mn-lt"/>
                <a:cs typeface="Adobe Hebrew" pitchFamily="18" charset="-79"/>
              </a:rPr>
              <a:t>Prepublication</a:t>
            </a:r>
          </a:p>
        </p:txBody>
      </p:sp>
    </p:spTree>
    <p:extLst>
      <p:ext uri="{BB962C8B-B14F-4D97-AF65-F5344CB8AC3E}">
        <p14:creationId xmlns:p14="http://schemas.microsoft.com/office/powerpoint/2010/main" val="4239272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1.52778E-6 -1.85185E-6 L 1.52778E-6 0.13611 " pathEditMode="relative" rAng="0" ptsTypes="AA">
                                      <p:cBhvr>
                                        <p:cTn id="56" dur="2000" fill="hold"/>
                                        <p:tgtEl>
                                          <p:spTgt spid="18"/>
                                        </p:tgtEl>
                                        <p:attrNameLst>
                                          <p:attrName>ppt_x</p:attrName>
                                          <p:attrName>ppt_y</p:attrName>
                                        </p:attrNameLst>
                                      </p:cBhvr>
                                      <p:rCtr x="0" y="6806"/>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1.38889E-6 2.59259E-6 L -1.38889E-6 0.12207 " pathEditMode="relative" rAng="0" ptsTypes="AA">
                                      <p:cBhvr>
                                        <p:cTn id="60" dur="2000" fill="hold"/>
                                        <p:tgtEl>
                                          <p:spTgt spid="20"/>
                                        </p:tgtEl>
                                        <p:attrNameLst>
                                          <p:attrName>ppt_x</p:attrName>
                                          <p:attrName>ppt_y</p:attrName>
                                        </p:attrNameLst>
                                      </p:cBhvr>
                                      <p:rCtr x="0" y="6096"/>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2.36111E-6 -4.93827E-6 L 2.36111E-6 0.12161 " pathEditMode="relative" rAng="0" ptsTypes="AA">
                                      <p:cBhvr>
                                        <p:cTn id="64" dur="2000" fill="hold"/>
                                        <p:tgtEl>
                                          <p:spTgt spid="17"/>
                                        </p:tgtEl>
                                        <p:attrNameLst>
                                          <p:attrName>ppt_x</p:attrName>
                                          <p:attrName>ppt_y</p:attrName>
                                        </p:attrNameLst>
                                      </p:cBhvr>
                                      <p:rCtr x="0" y="6080"/>
                                    </p:animMotion>
                                  </p:childTnLst>
                                </p:cTn>
                              </p:par>
                              <p:par>
                                <p:cTn id="65" presetID="42" presetClass="path" presetSubtype="0" accel="50000" decel="50000" fill="hold" grpId="1" nodeType="withEffect">
                                  <p:stCondLst>
                                    <p:cond delay="0"/>
                                  </p:stCondLst>
                                  <p:childTnLst>
                                    <p:animMotion origin="layout" path="M 8.33333E-7 -1.11145E-6 L 8.33333E-7 0.14387 " pathEditMode="relative" rAng="0" ptsTypes="AA">
                                      <p:cBhvr>
                                        <p:cTn id="66" dur="2000" fill="hold"/>
                                        <p:tgtEl>
                                          <p:spTgt spid="24"/>
                                        </p:tgtEl>
                                        <p:attrNameLst>
                                          <p:attrName>ppt_x</p:attrName>
                                          <p:attrName>ppt_y</p:attrName>
                                        </p:attrNameLst>
                                      </p:cBhvr>
                                      <p:rCtr x="0" y="7194"/>
                                    </p:animMotion>
                                  </p:childTnLst>
                                </p:cTn>
                              </p:par>
                              <p:par>
                                <p:cTn id="67" presetID="10" presetClass="exit" presetSubtype="0" fill="hold" grpId="2" nodeType="withEffect">
                                  <p:stCondLst>
                                    <p:cond delay="0"/>
                                  </p:stCondLst>
                                  <p:childTnLst>
                                    <p:animEffect transition="out" filter="fade">
                                      <p:cBhvr>
                                        <p:cTn id="68" dur="2000"/>
                                        <p:tgtEl>
                                          <p:spTgt spid="24"/>
                                        </p:tgtEl>
                                      </p:cBhvr>
                                    </p:animEffect>
                                    <p:set>
                                      <p:cBhvr>
                                        <p:cTn id="69" dur="1" fill="hold">
                                          <p:stCondLst>
                                            <p:cond delay="1999"/>
                                          </p:stCondLst>
                                        </p:cTn>
                                        <p:tgtEl>
                                          <p:spTgt spid="2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nodeType="clickEffect">
                                  <p:stCondLst>
                                    <p:cond delay="0"/>
                                  </p:stCondLst>
                                  <p:childTnLst>
                                    <p:animMotion origin="layout" path="M -2.63889E-6 -3.95062E-6 L -2.63889E-6 0.11081 " pathEditMode="relative" rAng="0" ptsTypes="AA">
                                      <p:cBhvr>
                                        <p:cTn id="73" dur="2000" fill="hold"/>
                                        <p:tgtEl>
                                          <p:spTgt spid="26"/>
                                        </p:tgtEl>
                                        <p:attrNameLst>
                                          <p:attrName>ppt_x</p:attrName>
                                          <p:attrName>ppt_y</p:attrName>
                                        </p:attrNameLst>
                                      </p:cBhvr>
                                      <p:rCtr x="0" y="5540"/>
                                    </p:animMotion>
                                  </p:childTnLst>
                                </p:cTn>
                              </p:par>
                              <p:par>
                                <p:cTn id="74" presetID="42" presetClass="path" presetSubtype="0" accel="50000" decel="50000" fill="hold" grpId="1" nodeType="withEffect">
                                  <p:stCondLst>
                                    <p:cond delay="0"/>
                                  </p:stCondLst>
                                  <p:childTnLst>
                                    <p:animMotion origin="layout" path="M -3.33333E-6 3.7037E-6 L -3.33333E-6 0.14382 " pathEditMode="relative" rAng="0" ptsTypes="AA">
                                      <p:cBhvr>
                                        <p:cTn id="75" dur="2000" fill="hold"/>
                                        <p:tgtEl>
                                          <p:spTgt spid="45"/>
                                        </p:tgtEl>
                                        <p:attrNameLst>
                                          <p:attrName>ppt_x</p:attrName>
                                          <p:attrName>ppt_y</p:attrName>
                                        </p:attrNameLst>
                                      </p:cBhvr>
                                      <p:rCtr x="0" y="7191"/>
                                    </p:animMotion>
                                  </p:childTnLst>
                                </p:cTn>
                              </p:par>
                              <p:par>
                                <p:cTn id="76" presetID="10" presetClass="exit" presetSubtype="0" fill="hold" grpId="2" nodeType="withEffect">
                                  <p:stCondLst>
                                    <p:cond delay="0"/>
                                  </p:stCondLst>
                                  <p:childTnLst>
                                    <p:animEffect transition="out" filter="fade">
                                      <p:cBhvr>
                                        <p:cTn id="77" dur="2000"/>
                                        <p:tgtEl>
                                          <p:spTgt spid="45"/>
                                        </p:tgtEl>
                                      </p:cBhvr>
                                    </p:animEffect>
                                    <p:set>
                                      <p:cBhvr>
                                        <p:cTn id="78" dur="1" fill="hold">
                                          <p:stCondLst>
                                            <p:cond delay="1999"/>
                                          </p:stCondLst>
                                        </p:cTn>
                                        <p:tgtEl>
                                          <p:spTgt spid="4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3.47222E-6 -1.11111E-6 L 3.47222E-6 0.11667 " pathEditMode="relative" rAng="0" ptsTypes="AA">
                                      <p:cBhvr>
                                        <p:cTn id="82" dur="2000" fill="hold"/>
                                        <p:tgtEl>
                                          <p:spTgt spid="30"/>
                                        </p:tgtEl>
                                        <p:attrNameLst>
                                          <p:attrName>ppt_x</p:attrName>
                                          <p:attrName>ppt_y</p:attrName>
                                        </p:attrNameLst>
                                      </p:cBhvr>
                                      <p:rCtr x="0" y="5833"/>
                                    </p:animMotion>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1.94444E-6 5.85968E-7 L -1.94444E-6 0.06754 " pathEditMode="relative" rAng="0" ptsTypes="AA">
                                      <p:cBhvr>
                                        <p:cTn id="86" dur="2000" fill="hold"/>
                                        <p:tgtEl>
                                          <p:spTgt spid="35"/>
                                        </p:tgtEl>
                                        <p:attrNameLst>
                                          <p:attrName>ppt_x</p:attrName>
                                          <p:attrName>ppt_y</p:attrName>
                                        </p:attrNameLst>
                                      </p:cBhvr>
                                      <p:rCtr x="0" y="3377"/>
                                    </p:animMotion>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1.94444E-6 5.85968E-7 L -1.94444E-6 0.06754 " pathEditMode="relative" rAng="0" ptsTypes="AA">
                                      <p:cBhvr>
                                        <p:cTn id="90" dur="2000" fill="hold"/>
                                        <p:tgtEl>
                                          <p:spTgt spid="39"/>
                                        </p:tgtEl>
                                        <p:attrNameLst>
                                          <p:attrName>ppt_x</p:attrName>
                                          <p:attrName>ppt_y</p:attrName>
                                        </p:attrNameLst>
                                      </p:cBhvr>
                                      <p:rCtr x="0" y="33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4" grpId="2"/>
      <p:bldP spid="44" grpId="0"/>
      <p:bldP spid="45" grpId="0"/>
      <p:bldP spid="45" grpId="1"/>
      <p:bldP spid="45"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Potential development</a:t>
            </a:r>
          </a:p>
        </p:txBody>
      </p:sp>
      <p:sp>
        <p:nvSpPr>
          <p:cNvPr id="3" name="Content Placeholder 2"/>
          <p:cNvSpPr>
            <a:spLocks noGrp="1"/>
          </p:cNvSpPr>
          <p:nvPr>
            <p:ph idx="1"/>
          </p:nvPr>
        </p:nvSpPr>
        <p:spPr>
          <a:xfrm>
            <a:off x="914400" y="2126458"/>
            <a:ext cx="16459200" cy="6788944"/>
          </a:xfrm>
        </p:spPr>
        <p:txBody>
          <a:bodyPr>
            <a:normAutofit fontScale="70000" lnSpcReduction="20000"/>
          </a:bodyPr>
          <a:lstStyle/>
          <a:p>
            <a:pPr marL="0" indent="0">
              <a:buNone/>
            </a:pPr>
            <a:r>
              <a:rPr lang="en-CA" dirty="0"/>
              <a:t>IMPACT Observatory evolves in a long-term observatory and </a:t>
            </a:r>
          </a:p>
          <a:p>
            <a:r>
              <a:rPr lang="en-CA" dirty="0"/>
              <a:t>Continues</a:t>
            </a:r>
          </a:p>
          <a:p>
            <a:pPr lvl="1"/>
            <a:r>
              <a:rPr lang="en-CA" dirty="0"/>
              <a:t>assessing data opening process until data is open</a:t>
            </a:r>
          </a:p>
          <a:p>
            <a:r>
              <a:rPr lang="en-CA" dirty="0"/>
              <a:t>Contributes to</a:t>
            </a:r>
          </a:p>
          <a:p>
            <a:pPr lvl="1"/>
            <a:r>
              <a:rPr lang="en-US" dirty="0"/>
              <a:t>data opening/access process</a:t>
            </a:r>
          </a:p>
          <a:p>
            <a:pPr lvl="1"/>
            <a:r>
              <a:rPr lang="en-CA" dirty="0"/>
              <a:t>change of the research paradigm</a:t>
            </a:r>
          </a:p>
          <a:p>
            <a:pPr lvl="1"/>
            <a:r>
              <a:rPr lang="en-CA" dirty="0"/>
              <a:t>refining methodology </a:t>
            </a:r>
          </a:p>
          <a:p>
            <a:r>
              <a:rPr lang="en-CA" dirty="0"/>
              <a:t>Expands to other areas, test &amp; adapt methodology as needed</a:t>
            </a:r>
          </a:p>
          <a:p>
            <a:r>
              <a:rPr lang="en-CA" dirty="0"/>
              <a:t>Potential next steps: 		</a:t>
            </a:r>
          </a:p>
          <a:p>
            <a:pPr>
              <a:buFont typeface="Courier New" panose="02070309020205020404" pitchFamily="49" charset="0"/>
              <a:buChar char="o"/>
            </a:pPr>
            <a:endParaRPr lang="en-CA" dirty="0"/>
          </a:p>
        </p:txBody>
      </p:sp>
      <p:sp>
        <p:nvSpPr>
          <p:cNvPr id="4" name="Footer Placeholder 3"/>
          <p:cNvSpPr>
            <a:spLocks noGrp="1"/>
          </p:cNvSpPr>
          <p:nvPr>
            <p:ph type="ftr" sz="quarter" idx="11"/>
          </p:nvPr>
        </p:nvSpPr>
        <p:spPr/>
        <p:txBody>
          <a:bodyPr/>
          <a:lstStyle/>
          <a:p>
            <a:pPr defTabSz="1371600" fontAlgn="auto">
              <a:spcBef>
                <a:spcPts val="0"/>
              </a:spcBef>
              <a:spcAft>
                <a:spcPts val="0"/>
              </a:spcAft>
              <a:defRPr/>
            </a:pPr>
            <a:r>
              <a:rPr lang="en-US" sz="1800">
                <a:solidFill>
                  <a:prstClr val="black">
                    <a:tint val="75000"/>
                  </a:prstClr>
                </a:solidFill>
                <a:latin typeface="Calibri" panose="020F0502020204030204"/>
                <a:ea typeface="+mn-ea"/>
              </a:rPr>
              <a:t>KKJ 2019</a:t>
            </a:r>
            <a:endParaRPr lang="en-US" sz="1800" dirty="0">
              <a:solidFill>
                <a:prstClr val="black">
                  <a:tint val="75000"/>
                </a:prstClr>
              </a:solidFill>
              <a:latin typeface="Calibri" panose="020F0502020204030204"/>
              <a:ea typeface="+mn-ea"/>
            </a:endParaRPr>
          </a:p>
        </p:txBody>
      </p:sp>
      <p:sp>
        <p:nvSpPr>
          <p:cNvPr id="6" name="TextBox 5"/>
          <p:cNvSpPr txBox="1"/>
          <p:nvPr/>
        </p:nvSpPr>
        <p:spPr>
          <a:xfrm>
            <a:off x="6769826" y="7248943"/>
            <a:ext cx="9342237" cy="800219"/>
          </a:xfrm>
          <a:prstGeom prst="rect">
            <a:avLst/>
          </a:prstGeom>
          <a:noFill/>
        </p:spPr>
        <p:txBody>
          <a:bodyPr wrap="none" rtlCol="0">
            <a:spAutoFit/>
          </a:bodyPr>
          <a:lstStyle/>
          <a:p>
            <a:r>
              <a:rPr lang="en-CA" sz="4600" dirty="0">
                <a:latin typeface="+mn-lt"/>
              </a:rPr>
              <a:t>IMPACT Observatory of aging research</a:t>
            </a:r>
            <a:endParaRPr lang="en-US" sz="4600" dirty="0">
              <a:latin typeface="+mn-lt"/>
            </a:endParaRPr>
          </a:p>
        </p:txBody>
      </p:sp>
    </p:spTree>
    <p:extLst>
      <p:ext uri="{BB962C8B-B14F-4D97-AF65-F5344CB8AC3E}">
        <p14:creationId xmlns:p14="http://schemas.microsoft.com/office/powerpoint/2010/main" val="3230359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spin off</a:t>
            </a:r>
            <a:endParaRPr lang="en-CA" dirty="0"/>
          </a:p>
        </p:txBody>
      </p:sp>
      <p:sp>
        <p:nvSpPr>
          <p:cNvPr id="3" name="Content Placeholder 2"/>
          <p:cNvSpPr>
            <a:spLocks noGrp="1"/>
          </p:cNvSpPr>
          <p:nvPr>
            <p:ph idx="1"/>
          </p:nvPr>
        </p:nvSpPr>
        <p:spPr/>
        <p:txBody>
          <a:bodyPr>
            <a:normAutofit fontScale="85000" lnSpcReduction="20000"/>
          </a:bodyPr>
          <a:lstStyle/>
          <a:p>
            <a:r>
              <a:rPr lang="en-CA" dirty="0"/>
              <a:t>Identify analyzable IPD based data sets in selected repositories and</a:t>
            </a:r>
          </a:p>
          <a:p>
            <a:r>
              <a:rPr lang="en-CA" dirty="0"/>
              <a:t>Test re-usability of such data</a:t>
            </a:r>
          </a:p>
          <a:p>
            <a:r>
              <a:rPr lang="en-CA" dirty="0"/>
              <a:t>Assess </a:t>
            </a:r>
          </a:p>
          <a:p>
            <a:pPr lvl="1"/>
            <a:r>
              <a:rPr lang="en-CA" dirty="0"/>
              <a:t>the extend data are shared and re-used</a:t>
            </a:r>
          </a:p>
          <a:p>
            <a:pPr lvl="1"/>
            <a:r>
              <a:rPr lang="en-CA" dirty="0"/>
              <a:t>the add on value of IPD meta-analysis</a:t>
            </a:r>
          </a:p>
          <a:p>
            <a:r>
              <a:rPr lang="en-CA" dirty="0"/>
              <a:t>Contribute to standards development</a:t>
            </a:r>
          </a:p>
          <a:p>
            <a:r>
              <a:rPr lang="en-CA" dirty="0"/>
              <a:t>Change of paradigm</a:t>
            </a:r>
          </a:p>
          <a:p>
            <a:endParaRPr lang="en-CA" dirty="0"/>
          </a:p>
          <a:p>
            <a:endParaRPr lang="en-CA" dirty="0"/>
          </a:p>
          <a:p>
            <a:pPr marL="0" indent="0" algn="ctr">
              <a:buNone/>
            </a:pPr>
            <a:endParaRPr lang="en-CA" dirty="0"/>
          </a:p>
        </p:txBody>
      </p:sp>
      <p:sp>
        <p:nvSpPr>
          <p:cNvPr id="4" name="Footer Placeholder 3"/>
          <p:cNvSpPr>
            <a:spLocks noGrp="1"/>
          </p:cNvSpPr>
          <p:nvPr>
            <p:ph type="ftr" sz="quarter" idx="11"/>
          </p:nvPr>
        </p:nvSpPr>
        <p:spPr/>
        <p:txBody>
          <a:bodyPr/>
          <a:lstStyle/>
          <a:p>
            <a:pPr defTabSz="914445">
              <a:defRPr/>
            </a:pPr>
            <a:r>
              <a:rPr lang="en-US">
                <a:solidFill>
                  <a:srgbClr val="2D2D2D">
                    <a:tint val="75000"/>
                  </a:srgbClr>
                </a:solidFill>
              </a:rPr>
              <a:t>KKJ 2019</a:t>
            </a:r>
            <a:endParaRPr lang="en-US" dirty="0">
              <a:solidFill>
                <a:srgbClr val="2D2D2D">
                  <a:tint val="75000"/>
                </a:srgbClr>
              </a:solidFill>
            </a:endParaRPr>
          </a:p>
        </p:txBody>
      </p:sp>
    </p:spTree>
    <p:extLst>
      <p:ext uri="{BB962C8B-B14F-4D97-AF65-F5344CB8AC3E}">
        <p14:creationId xmlns:p14="http://schemas.microsoft.com/office/powerpoint/2010/main" val="2950208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What is IMPACT Observatory</a:t>
            </a:r>
          </a:p>
        </p:txBody>
      </p:sp>
      <p:sp>
        <p:nvSpPr>
          <p:cNvPr id="3" name="Content Placeholder 2"/>
          <p:cNvSpPr>
            <a:spLocks noGrp="1"/>
          </p:cNvSpPr>
          <p:nvPr>
            <p:ph idx="1"/>
          </p:nvPr>
        </p:nvSpPr>
        <p:spPr/>
        <p:txBody>
          <a:bodyPr>
            <a:normAutofit/>
          </a:bodyPr>
          <a:lstStyle/>
          <a:p>
            <a:r>
              <a:rPr lang="en-CA" dirty="0"/>
              <a:t>A tool, a Hub, virtual organisation </a:t>
            </a:r>
          </a:p>
          <a:p>
            <a:pPr lvl="1"/>
            <a:r>
              <a:rPr lang="en-CA" dirty="0"/>
              <a:t>assessing and informing about the opening of CT data and related changes of research</a:t>
            </a:r>
            <a:endParaRPr lang="en-CA" dirty="0">
              <a:highlight>
                <a:srgbClr val="FFFF00"/>
              </a:highlight>
            </a:endParaRPr>
          </a:p>
          <a:p>
            <a:pPr lvl="1"/>
            <a:r>
              <a:rPr lang="en-CA" dirty="0"/>
              <a:t>aiming at contributing to a change of the CT paradigm due to data sharing changes</a:t>
            </a:r>
          </a:p>
          <a:p>
            <a:endParaRPr lang="en-CA" dirty="0"/>
          </a:p>
          <a:p>
            <a:endParaRPr lang="en-CA" dirty="0"/>
          </a:p>
        </p:txBody>
      </p:sp>
      <p:sp>
        <p:nvSpPr>
          <p:cNvPr id="4" name="Footer Placeholder 3"/>
          <p:cNvSpPr>
            <a:spLocks noGrp="1"/>
          </p:cNvSpPr>
          <p:nvPr>
            <p:ph type="ftr" sz="quarter" idx="11"/>
          </p:nvPr>
        </p:nvSpPr>
        <p:spPr/>
        <p:txBody>
          <a:bodyPr/>
          <a:lstStyle/>
          <a:p>
            <a:pPr defTabSz="1371600" fontAlgn="auto">
              <a:spcBef>
                <a:spcPts val="0"/>
              </a:spcBef>
              <a:spcAft>
                <a:spcPts val="0"/>
              </a:spcAft>
              <a:defRPr/>
            </a:pPr>
            <a:r>
              <a:rPr lang="en-US" sz="1800">
                <a:solidFill>
                  <a:prstClr val="black">
                    <a:tint val="75000"/>
                  </a:prstClr>
                </a:solidFill>
                <a:latin typeface="Calibri" panose="020F0502020204030204"/>
                <a:ea typeface="+mn-ea"/>
              </a:rPr>
              <a:t>KKJ 2019</a:t>
            </a:r>
            <a:endParaRPr lang="en-US" sz="1800"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588835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Karmela Krleža-Jerić</a:t>
            </a:r>
            <a:endParaRPr lang="en-CA" dirty="0"/>
          </a:p>
        </p:txBody>
      </p:sp>
      <p:sp>
        <p:nvSpPr>
          <p:cNvPr id="3" name="Content Placeholder 2"/>
          <p:cNvSpPr>
            <a:spLocks noGrp="1"/>
          </p:cNvSpPr>
          <p:nvPr>
            <p:ph idx="1"/>
          </p:nvPr>
        </p:nvSpPr>
        <p:spPr/>
        <p:txBody>
          <a:bodyPr>
            <a:normAutofit/>
          </a:bodyPr>
          <a:lstStyle/>
          <a:p>
            <a:pPr marL="0" indent="0" algn="ctr">
              <a:buNone/>
            </a:pPr>
            <a:endParaRPr lang="en-CA" dirty="0"/>
          </a:p>
          <a:p>
            <a:pPr marL="0" indent="0" algn="ctr">
              <a:buNone/>
            </a:pPr>
            <a:r>
              <a:rPr lang="en-CA" dirty="0"/>
              <a:t>No conflict of interest</a:t>
            </a:r>
          </a:p>
          <a:p>
            <a:pPr marL="0" indent="0" algn="ctr">
              <a:buNone/>
            </a:pPr>
            <a:r>
              <a:rPr lang="en-CA" dirty="0"/>
              <a:t>But interest in research &amp;</a:t>
            </a:r>
          </a:p>
          <a:p>
            <a:pPr marL="0" indent="0" algn="ctr">
              <a:buNone/>
            </a:pPr>
            <a:r>
              <a:rPr lang="en-CA" dirty="0"/>
              <a:t>public disclosure of research data</a:t>
            </a:r>
          </a:p>
          <a:p>
            <a:pPr marL="0" indent="0" algn="ctr">
              <a:buNone/>
            </a:pPr>
            <a:endParaRPr lang="en-CA" dirty="0"/>
          </a:p>
        </p:txBody>
      </p:sp>
      <p:sp>
        <p:nvSpPr>
          <p:cNvPr id="4" name="Footer Placeholder 3"/>
          <p:cNvSpPr>
            <a:spLocks noGrp="1"/>
          </p:cNvSpPr>
          <p:nvPr>
            <p:ph type="ftr" sz="quarter" idx="11"/>
          </p:nvPr>
        </p:nvSpPr>
        <p:spPr/>
        <p:txBody>
          <a:bodyPr/>
          <a:lstStyle/>
          <a:p>
            <a:pPr>
              <a:defRPr/>
            </a:pPr>
            <a:r>
              <a:rPr lang="en-US" dirty="0"/>
              <a:t>KKJ 2019</a:t>
            </a:r>
          </a:p>
        </p:txBody>
      </p:sp>
    </p:spTree>
    <p:extLst>
      <p:ext uri="{BB962C8B-B14F-4D97-AF65-F5344CB8AC3E}">
        <p14:creationId xmlns:p14="http://schemas.microsoft.com/office/powerpoint/2010/main" val="948588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Who is IMPACT Observatory</a:t>
            </a:r>
          </a:p>
        </p:txBody>
      </p:sp>
      <p:sp>
        <p:nvSpPr>
          <p:cNvPr id="3" name="Content Placeholder 2"/>
          <p:cNvSpPr>
            <a:spLocks noGrp="1"/>
          </p:cNvSpPr>
          <p:nvPr>
            <p:ph idx="1"/>
          </p:nvPr>
        </p:nvSpPr>
        <p:spPr/>
        <p:txBody>
          <a:bodyPr>
            <a:normAutofit/>
          </a:bodyPr>
          <a:lstStyle/>
          <a:p>
            <a:r>
              <a:rPr lang="en-CA" dirty="0"/>
              <a:t>Multi nodal network &amp; team of people/ groups of people with good ideas and a good will</a:t>
            </a:r>
          </a:p>
          <a:p>
            <a:r>
              <a:rPr lang="en-CA" dirty="0"/>
              <a:t>We are - anyone interested in increasing access to CT data</a:t>
            </a:r>
          </a:p>
          <a:p>
            <a:endParaRPr lang="en-CA" dirty="0"/>
          </a:p>
        </p:txBody>
      </p:sp>
      <p:sp>
        <p:nvSpPr>
          <p:cNvPr id="4" name="Footer Placeholder 3"/>
          <p:cNvSpPr>
            <a:spLocks noGrp="1"/>
          </p:cNvSpPr>
          <p:nvPr>
            <p:ph type="ftr" sz="quarter" idx="11"/>
          </p:nvPr>
        </p:nvSpPr>
        <p:spPr/>
        <p:txBody>
          <a:bodyPr/>
          <a:lstStyle/>
          <a:p>
            <a:pPr>
              <a:defRPr/>
            </a:pPr>
            <a:r>
              <a:rPr lang="en-US"/>
              <a:t>KKJ 2019</a:t>
            </a:r>
            <a:endParaRPr lang="en-US" dirty="0"/>
          </a:p>
        </p:txBody>
      </p:sp>
    </p:spTree>
    <p:extLst>
      <p:ext uri="{BB962C8B-B14F-4D97-AF65-F5344CB8AC3E}">
        <p14:creationId xmlns:p14="http://schemas.microsoft.com/office/powerpoint/2010/main" val="176463338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28975" y="180853"/>
            <a:ext cx="11830050" cy="1988345"/>
          </a:xfrm>
        </p:spPr>
        <p:txBody>
          <a:bodyPr/>
          <a:lstStyle/>
          <a:p>
            <a:pPr algn="ctr"/>
            <a:r>
              <a:rPr lang="en-US" dirty="0"/>
              <a:t>Methodology</a:t>
            </a:r>
          </a:p>
        </p:txBody>
      </p:sp>
      <p:sp>
        <p:nvSpPr>
          <p:cNvPr id="2" name="Footer Placeholder 1"/>
          <p:cNvSpPr>
            <a:spLocks noGrp="1"/>
          </p:cNvSpPr>
          <p:nvPr>
            <p:ph type="ftr" sz="quarter" idx="11"/>
          </p:nvPr>
        </p:nvSpPr>
        <p:spPr>
          <a:xfrm>
            <a:off x="7204433" y="9563978"/>
            <a:ext cx="3257550" cy="547688"/>
          </a:xfrm>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itchFamily="34" charset="-128"/>
                <a:cs typeface="+mn-cs"/>
              </a:rPr>
              <a:t>KKJ 2019</a:t>
            </a:r>
          </a:p>
        </p:txBody>
      </p:sp>
      <p:grpSp>
        <p:nvGrpSpPr>
          <p:cNvPr id="3" name="Group 2"/>
          <p:cNvGrpSpPr/>
          <p:nvPr/>
        </p:nvGrpSpPr>
        <p:grpSpPr>
          <a:xfrm>
            <a:off x="11071436" y="5311378"/>
            <a:ext cx="3973635" cy="1645169"/>
            <a:chOff x="5846668" y="3306699"/>
            <a:chExt cx="2208061" cy="1214722"/>
          </a:xfrm>
        </p:grpSpPr>
        <p:sp>
          <p:nvSpPr>
            <p:cNvPr id="8" name="Oval 7"/>
            <p:cNvSpPr/>
            <p:nvPr/>
          </p:nvSpPr>
          <p:spPr>
            <a:xfrm>
              <a:off x="7818794"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0"/>
                <a:lumOff val="0"/>
                <a:alphaOff val="0"/>
              </a:schemeClr>
            </a:lnRef>
            <a:fillRef idx="1">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9" name="Oval 8"/>
            <p:cNvSpPr/>
            <p:nvPr/>
          </p:nvSpPr>
          <p:spPr>
            <a:xfrm>
              <a:off x="7386383"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124"/>
                <a:lumOff val="740"/>
                <a:alphaOff val="0"/>
              </a:schemeClr>
            </a:lnRef>
            <a:fillRef idx="1">
              <a:schemeClr val="accent1">
                <a:shade val="80000"/>
                <a:hueOff val="0"/>
                <a:satOff val="-1124"/>
                <a:lumOff val="740"/>
                <a:alphaOff val="0"/>
              </a:schemeClr>
            </a:fillRef>
            <a:effectRef idx="2">
              <a:schemeClr val="accent1">
                <a:shade val="80000"/>
                <a:hueOff val="0"/>
                <a:satOff val="-1124"/>
                <a:lumOff val="740"/>
                <a:alphaOff val="0"/>
              </a:schemeClr>
            </a:effectRef>
            <a:fontRef idx="minor">
              <a:schemeClr val="lt1"/>
            </a:fontRef>
          </p:style>
        </p:sp>
        <p:sp>
          <p:nvSpPr>
            <p:cNvPr id="10" name="Oval 9"/>
            <p:cNvSpPr/>
            <p:nvPr/>
          </p:nvSpPr>
          <p:spPr>
            <a:xfrm>
              <a:off x="6953972"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249"/>
                <a:lumOff val="1480"/>
                <a:alphaOff val="0"/>
              </a:schemeClr>
            </a:lnRef>
            <a:fillRef idx="1">
              <a:schemeClr val="accent1">
                <a:shade val="80000"/>
                <a:hueOff val="0"/>
                <a:satOff val="-2249"/>
                <a:lumOff val="1480"/>
                <a:alphaOff val="0"/>
              </a:schemeClr>
            </a:fillRef>
            <a:effectRef idx="2">
              <a:schemeClr val="accent1">
                <a:shade val="80000"/>
                <a:hueOff val="0"/>
                <a:satOff val="-2249"/>
                <a:lumOff val="1480"/>
                <a:alphaOff val="0"/>
              </a:schemeClr>
            </a:effectRef>
            <a:fontRef idx="minor">
              <a:schemeClr val="lt1"/>
            </a:fontRef>
          </p:style>
        </p:sp>
        <p:sp>
          <p:nvSpPr>
            <p:cNvPr id="11" name="Oval 10"/>
            <p:cNvSpPr/>
            <p:nvPr/>
          </p:nvSpPr>
          <p:spPr>
            <a:xfrm>
              <a:off x="6522383"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373"/>
                <a:lumOff val="2220"/>
                <a:alphaOff val="0"/>
              </a:schemeClr>
            </a:lnRef>
            <a:fillRef idx="1">
              <a:schemeClr val="accent1">
                <a:shade val="80000"/>
                <a:hueOff val="0"/>
                <a:satOff val="-3373"/>
                <a:lumOff val="2220"/>
                <a:alphaOff val="0"/>
              </a:schemeClr>
            </a:fillRef>
            <a:effectRef idx="2">
              <a:schemeClr val="accent1">
                <a:shade val="80000"/>
                <a:hueOff val="0"/>
                <a:satOff val="-3373"/>
                <a:lumOff val="2220"/>
                <a:alphaOff val="0"/>
              </a:schemeClr>
            </a:effectRef>
            <a:fontRef idx="minor">
              <a:schemeClr val="lt1"/>
            </a:fontRef>
          </p:style>
        </p:sp>
        <p:sp>
          <p:nvSpPr>
            <p:cNvPr id="13" name="Oval 12"/>
            <p:cNvSpPr/>
            <p:nvPr/>
          </p:nvSpPr>
          <p:spPr>
            <a:xfrm>
              <a:off x="5846668" y="3676316"/>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5621"/>
                <a:lumOff val="3700"/>
                <a:alphaOff val="0"/>
              </a:schemeClr>
            </a:lnRef>
            <a:fillRef idx="1">
              <a:schemeClr val="accent1">
                <a:shade val="80000"/>
                <a:hueOff val="0"/>
                <a:satOff val="-5621"/>
                <a:lumOff val="3700"/>
                <a:alphaOff val="0"/>
              </a:schemeClr>
            </a:fillRef>
            <a:effectRef idx="2">
              <a:schemeClr val="accent1">
                <a:shade val="80000"/>
                <a:hueOff val="0"/>
                <a:satOff val="-5621"/>
                <a:lumOff val="3700"/>
                <a:alphaOff val="0"/>
              </a:schemeClr>
            </a:effectRef>
            <a:fontRef idx="minor">
              <a:schemeClr val="lt1"/>
            </a:fontRef>
          </p:style>
        </p:sp>
        <p:sp>
          <p:nvSpPr>
            <p:cNvPr id="14" name="Oval 13"/>
            <p:cNvSpPr/>
            <p:nvPr/>
          </p:nvSpPr>
          <p:spPr>
            <a:xfrm>
              <a:off x="7434063" y="330669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6746"/>
                <a:lumOff val="4439"/>
                <a:alphaOff val="0"/>
              </a:schemeClr>
            </a:lnRef>
            <a:fillRef idx="1">
              <a:schemeClr val="accent1">
                <a:shade val="80000"/>
                <a:hueOff val="0"/>
                <a:satOff val="-6746"/>
                <a:lumOff val="4439"/>
                <a:alphaOff val="0"/>
              </a:schemeClr>
            </a:fillRef>
            <a:effectRef idx="2">
              <a:schemeClr val="accent1">
                <a:shade val="80000"/>
                <a:hueOff val="0"/>
                <a:satOff val="-6746"/>
                <a:lumOff val="4439"/>
                <a:alphaOff val="0"/>
              </a:schemeClr>
            </a:effectRef>
            <a:fontRef idx="minor">
              <a:schemeClr val="lt1"/>
            </a:fontRef>
          </p:style>
        </p:sp>
        <p:sp>
          <p:nvSpPr>
            <p:cNvPr id="15" name="Oval 14"/>
            <p:cNvSpPr/>
            <p:nvPr/>
          </p:nvSpPr>
          <p:spPr>
            <a:xfrm>
              <a:off x="7434063" y="4285535"/>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7870"/>
                <a:lumOff val="5179"/>
                <a:alphaOff val="0"/>
              </a:schemeClr>
            </a:lnRef>
            <a:fillRef idx="1">
              <a:schemeClr val="accent1">
                <a:shade val="80000"/>
                <a:hueOff val="0"/>
                <a:satOff val="-7870"/>
                <a:lumOff val="5179"/>
                <a:alphaOff val="0"/>
              </a:schemeClr>
            </a:fillRef>
            <a:effectRef idx="2">
              <a:schemeClr val="accent1">
                <a:shade val="80000"/>
                <a:hueOff val="0"/>
                <a:satOff val="-7870"/>
                <a:lumOff val="5179"/>
                <a:alphaOff val="0"/>
              </a:schemeClr>
            </a:effectRef>
            <a:fontRef idx="minor">
              <a:schemeClr val="lt1"/>
            </a:fontRef>
          </p:style>
        </p:sp>
        <p:sp>
          <p:nvSpPr>
            <p:cNvPr id="16" name="Oval 15"/>
            <p:cNvSpPr/>
            <p:nvPr/>
          </p:nvSpPr>
          <p:spPr>
            <a:xfrm>
              <a:off x="7644514" y="3519058"/>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8994"/>
                <a:lumOff val="5919"/>
                <a:alphaOff val="0"/>
              </a:schemeClr>
            </a:lnRef>
            <a:fillRef idx="1">
              <a:schemeClr val="accent1">
                <a:shade val="80000"/>
                <a:hueOff val="0"/>
                <a:satOff val="-8994"/>
                <a:lumOff val="5919"/>
                <a:alphaOff val="0"/>
              </a:schemeClr>
            </a:fillRef>
            <a:effectRef idx="2">
              <a:schemeClr val="accent1">
                <a:shade val="80000"/>
                <a:hueOff val="0"/>
                <a:satOff val="-8994"/>
                <a:lumOff val="5919"/>
                <a:alphaOff val="0"/>
              </a:schemeClr>
            </a:effectRef>
            <a:fontRef idx="minor">
              <a:schemeClr val="lt1"/>
            </a:fontRef>
          </p:style>
        </p:sp>
        <p:sp>
          <p:nvSpPr>
            <p:cNvPr id="17" name="Oval 16"/>
            <p:cNvSpPr/>
            <p:nvPr/>
          </p:nvSpPr>
          <p:spPr>
            <a:xfrm>
              <a:off x="7658489" y="4075033"/>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0119"/>
                <a:lumOff val="6659"/>
                <a:alphaOff val="0"/>
              </a:schemeClr>
            </a:lnRef>
            <a:fillRef idx="1">
              <a:schemeClr val="accent1">
                <a:shade val="80000"/>
                <a:hueOff val="0"/>
                <a:satOff val="-10119"/>
                <a:lumOff val="6659"/>
                <a:alphaOff val="0"/>
              </a:schemeClr>
            </a:fillRef>
            <a:effectRef idx="2">
              <a:schemeClr val="accent1">
                <a:shade val="80000"/>
                <a:hueOff val="0"/>
                <a:satOff val="-10119"/>
                <a:lumOff val="6659"/>
                <a:alphaOff val="0"/>
              </a:schemeClr>
            </a:effectRef>
            <a:fontRef idx="minor">
              <a:schemeClr val="lt1"/>
            </a:fontRef>
          </p:style>
        </p:sp>
      </p:grpSp>
      <p:sp>
        <p:nvSpPr>
          <p:cNvPr id="18" name="Freeform 17"/>
          <p:cNvSpPr/>
          <p:nvPr/>
        </p:nvSpPr>
        <p:spPr>
          <a:xfrm>
            <a:off x="6768533" y="3759809"/>
            <a:ext cx="4078602" cy="4601793"/>
          </a:xfrm>
          <a:custGeom>
            <a:avLst/>
            <a:gdLst>
              <a:gd name="connsiteX0" fmla="*/ 0 w 2388947"/>
              <a:gd name="connsiteY0" fmla="*/ 1194602 h 2389203"/>
              <a:gd name="connsiteX1" fmla="*/ 1194474 w 2388947"/>
              <a:gd name="connsiteY1" fmla="*/ 0 h 2389203"/>
              <a:gd name="connsiteX2" fmla="*/ 2388948 w 2388947"/>
              <a:gd name="connsiteY2" fmla="*/ 1194602 h 2389203"/>
              <a:gd name="connsiteX3" fmla="*/ 1194474 w 2388947"/>
              <a:gd name="connsiteY3" fmla="*/ 2389204 h 2389203"/>
              <a:gd name="connsiteX4" fmla="*/ 0 w 2388947"/>
              <a:gd name="connsiteY4" fmla="*/ 1194602 h 238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947" h="2389203">
                <a:moveTo>
                  <a:pt x="0" y="1194602"/>
                </a:moveTo>
                <a:cubicBezTo>
                  <a:pt x="0" y="534842"/>
                  <a:pt x="534784" y="0"/>
                  <a:pt x="1194474" y="0"/>
                </a:cubicBezTo>
                <a:cubicBezTo>
                  <a:pt x="1854164" y="0"/>
                  <a:pt x="2388948" y="534842"/>
                  <a:pt x="2388948" y="1194602"/>
                </a:cubicBezTo>
                <a:cubicBezTo>
                  <a:pt x="2388948" y="1854362"/>
                  <a:pt x="1854164" y="2389204"/>
                  <a:pt x="1194474" y="2389204"/>
                </a:cubicBezTo>
                <a:cubicBezTo>
                  <a:pt x="534784" y="2389204"/>
                  <a:pt x="0" y="1854362"/>
                  <a:pt x="0" y="1194602"/>
                </a:cubicBezTo>
                <a:close/>
              </a:path>
            </a:pathLst>
          </a:cu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1243"/>
              <a:lumOff val="7399"/>
              <a:alphaOff val="0"/>
            </a:schemeClr>
          </a:lnRef>
          <a:fillRef idx="1">
            <a:schemeClr val="accent1">
              <a:shade val="80000"/>
              <a:hueOff val="0"/>
              <a:satOff val="-11243"/>
              <a:lumOff val="7399"/>
              <a:alphaOff val="0"/>
            </a:schemeClr>
          </a:fillRef>
          <a:effectRef idx="2">
            <a:schemeClr val="accent1">
              <a:shade val="80000"/>
              <a:hueOff val="0"/>
              <a:satOff val="-11243"/>
              <a:lumOff val="7399"/>
              <a:alphaOff val="0"/>
            </a:schemeClr>
          </a:effectRef>
          <a:fontRef idx="minor">
            <a:schemeClr val="lt1"/>
          </a:fontRef>
        </p:style>
        <p:txBody>
          <a:bodyPr spcFirstLastPara="0" vert="horz" wrap="square" lIns="583835" tIns="583892" rIns="583835" bIns="583892" numCol="1" spcCol="1270" anchor="ctr" anchorCtr="0">
            <a:noAutofit/>
          </a:bodyPr>
          <a:lstStyle/>
          <a:p>
            <a:pPr marL="0" marR="0" lvl="0" indent="0" algn="ctr" defTabSz="2066925" rtl="0" eaLnBrk="1" fontAlgn="auto" latinLnBrk="0" hangingPunct="1">
              <a:lnSpc>
                <a:spcPct val="90000"/>
              </a:lnSpc>
              <a:spcBef>
                <a:spcPts val="0"/>
              </a:spcBef>
              <a:spcAft>
                <a:spcPct val="35000"/>
              </a:spcAft>
              <a:buClrTx/>
              <a:buSzTx/>
              <a:buFontTx/>
              <a:buNone/>
              <a:tabLst/>
              <a:defRPr/>
            </a:pPr>
            <a:r>
              <a:rPr kumimoji="0" lang="en-CA" sz="3900" b="1" i="0" u="none" strike="noStrike" kern="1200" cap="none" spc="0" normalizeH="0" baseline="0" noProof="0" dirty="0">
                <a:ln>
                  <a:noFill/>
                </a:ln>
                <a:solidFill>
                  <a:prstClr val="white"/>
                </a:solidFill>
                <a:effectLst/>
                <a:uLnTx/>
                <a:uFillTx/>
                <a:latin typeface="Calibri" panose="020F0502020204030204"/>
                <a:ea typeface="+mn-ea"/>
                <a:cs typeface="+mn-cs"/>
              </a:rPr>
              <a:t>barriers</a:t>
            </a:r>
            <a:br>
              <a:rPr kumimoji="0" lang="en-CA" sz="39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CA" sz="3900" b="1" i="0" u="none" strike="noStrike" kern="1200" cap="none" spc="0" normalizeH="0" baseline="0" noProof="0" dirty="0">
                <a:ln>
                  <a:noFill/>
                </a:ln>
                <a:solidFill>
                  <a:prstClr val="white"/>
                </a:solidFill>
                <a:effectLst/>
                <a:uLnTx/>
                <a:uFillTx/>
                <a:latin typeface="Calibri" panose="020F0502020204030204"/>
                <a:ea typeface="+mn-ea"/>
                <a:cs typeface="+mn-cs"/>
              </a:rPr>
              <a:t>opportunities gaps</a:t>
            </a:r>
          </a:p>
        </p:txBody>
      </p:sp>
      <p:grpSp>
        <p:nvGrpSpPr>
          <p:cNvPr id="62" name="Group 61"/>
          <p:cNvGrpSpPr/>
          <p:nvPr/>
        </p:nvGrpSpPr>
        <p:grpSpPr>
          <a:xfrm>
            <a:off x="4499916" y="2360351"/>
            <a:ext cx="3877827" cy="2089547"/>
            <a:chOff x="1481454" y="1143476"/>
            <a:chExt cx="3446957" cy="1393031"/>
          </a:xfrm>
        </p:grpSpPr>
        <p:sp>
          <p:nvSpPr>
            <p:cNvPr id="19" name="Oval 18"/>
            <p:cNvSpPr/>
            <p:nvPr/>
          </p:nvSpPr>
          <p:spPr>
            <a:xfrm>
              <a:off x="4456541" y="2064115"/>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2367"/>
                <a:lumOff val="8139"/>
                <a:alphaOff val="0"/>
              </a:schemeClr>
            </a:lnRef>
            <a:fillRef idx="1">
              <a:schemeClr val="accent1">
                <a:shade val="80000"/>
                <a:hueOff val="0"/>
                <a:satOff val="-12367"/>
                <a:lumOff val="8139"/>
                <a:alphaOff val="0"/>
              </a:schemeClr>
            </a:fillRef>
            <a:effectRef idx="2">
              <a:schemeClr val="accent1">
                <a:shade val="80000"/>
                <a:hueOff val="0"/>
                <a:satOff val="-12367"/>
                <a:lumOff val="8139"/>
                <a:alphaOff val="0"/>
              </a:schemeClr>
            </a:effectRef>
            <a:fontRef idx="minor">
              <a:schemeClr val="lt1"/>
            </a:fontRef>
          </p:style>
        </p:sp>
        <p:sp>
          <p:nvSpPr>
            <p:cNvPr id="20" name="Oval 19"/>
            <p:cNvSpPr/>
            <p:nvPr/>
          </p:nvSpPr>
          <p:spPr>
            <a:xfrm>
              <a:off x="4159772" y="178365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3492"/>
                <a:lumOff val="8879"/>
                <a:alphaOff val="0"/>
              </a:schemeClr>
            </a:lnRef>
            <a:fillRef idx="1">
              <a:schemeClr val="accent1">
                <a:shade val="80000"/>
                <a:hueOff val="0"/>
                <a:satOff val="-13492"/>
                <a:lumOff val="8879"/>
                <a:alphaOff val="0"/>
              </a:schemeClr>
            </a:fillRef>
            <a:effectRef idx="2">
              <a:schemeClr val="accent1">
                <a:shade val="80000"/>
                <a:hueOff val="0"/>
                <a:satOff val="-13492"/>
                <a:lumOff val="8879"/>
                <a:alphaOff val="0"/>
              </a:schemeClr>
            </a:effectRef>
            <a:fontRef idx="minor">
              <a:schemeClr val="lt1"/>
            </a:fontRef>
          </p:style>
        </p:sp>
        <p:sp>
          <p:nvSpPr>
            <p:cNvPr id="21" name="Oval 20"/>
            <p:cNvSpPr/>
            <p:nvPr/>
          </p:nvSpPr>
          <p:spPr>
            <a:xfrm>
              <a:off x="3827654" y="1437560"/>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4616"/>
                <a:lumOff val="9619"/>
                <a:alphaOff val="0"/>
              </a:schemeClr>
            </a:lnRef>
            <a:fillRef idx="1">
              <a:schemeClr val="accent1">
                <a:shade val="80000"/>
                <a:hueOff val="0"/>
                <a:satOff val="-14616"/>
                <a:lumOff val="9619"/>
                <a:alphaOff val="0"/>
              </a:schemeClr>
            </a:fillRef>
            <a:effectRef idx="2">
              <a:schemeClr val="accent1">
                <a:shade val="80000"/>
                <a:hueOff val="0"/>
                <a:satOff val="-14616"/>
                <a:lumOff val="9619"/>
                <a:alphaOff val="0"/>
              </a:schemeClr>
            </a:effectRef>
            <a:fontRef idx="minor">
              <a:schemeClr val="lt1"/>
            </a:fontRef>
          </p:style>
        </p:sp>
        <p:sp>
          <p:nvSpPr>
            <p:cNvPr id="22" name="Oval 21"/>
            <p:cNvSpPr/>
            <p:nvPr/>
          </p:nvSpPr>
          <p:spPr>
            <a:xfrm>
              <a:off x="3498002" y="114347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5740"/>
                <a:lumOff val="10359"/>
                <a:alphaOff val="0"/>
              </a:schemeClr>
            </a:lnRef>
            <a:fillRef idx="1">
              <a:schemeClr val="accent1">
                <a:shade val="80000"/>
                <a:hueOff val="0"/>
                <a:satOff val="-15740"/>
                <a:lumOff val="10359"/>
                <a:alphaOff val="0"/>
              </a:schemeClr>
            </a:fillRef>
            <a:effectRef idx="2">
              <a:schemeClr val="accent1">
                <a:shade val="80000"/>
                <a:hueOff val="0"/>
                <a:satOff val="-15740"/>
                <a:lumOff val="10359"/>
                <a:alphaOff val="0"/>
              </a:schemeClr>
            </a:effectRef>
            <a:fontRef idx="minor">
              <a:schemeClr val="lt1"/>
            </a:fontRef>
          </p:style>
        </p:sp>
        <p:sp>
          <p:nvSpPr>
            <p:cNvPr id="23" name="Oval 22"/>
            <p:cNvSpPr/>
            <p:nvPr/>
          </p:nvSpPr>
          <p:spPr>
            <a:xfrm>
              <a:off x="2994071" y="114347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6865"/>
                <a:lumOff val="11099"/>
                <a:alphaOff val="0"/>
              </a:schemeClr>
            </a:lnRef>
            <a:fillRef idx="1">
              <a:schemeClr val="accent1">
                <a:shade val="80000"/>
                <a:hueOff val="0"/>
                <a:satOff val="-16865"/>
                <a:lumOff val="11099"/>
                <a:alphaOff val="0"/>
              </a:schemeClr>
            </a:fillRef>
            <a:effectRef idx="2">
              <a:schemeClr val="accent1">
                <a:shade val="80000"/>
                <a:hueOff val="0"/>
                <a:satOff val="-16865"/>
                <a:lumOff val="11099"/>
                <a:alphaOff val="0"/>
              </a:schemeClr>
            </a:effectRef>
            <a:fontRef idx="minor">
              <a:schemeClr val="lt1"/>
            </a:fontRef>
          </p:style>
        </p:sp>
        <p:sp>
          <p:nvSpPr>
            <p:cNvPr id="24" name="Oval 23"/>
            <p:cNvSpPr/>
            <p:nvPr/>
          </p:nvSpPr>
          <p:spPr>
            <a:xfrm>
              <a:off x="2489317" y="114347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7989"/>
                <a:lumOff val="11838"/>
                <a:alphaOff val="0"/>
              </a:schemeClr>
            </a:lnRef>
            <a:fillRef idx="1">
              <a:schemeClr val="accent1">
                <a:shade val="80000"/>
                <a:hueOff val="0"/>
                <a:satOff val="-17989"/>
                <a:lumOff val="11838"/>
                <a:alphaOff val="0"/>
              </a:schemeClr>
            </a:fillRef>
            <a:effectRef idx="2">
              <a:schemeClr val="accent1">
                <a:shade val="80000"/>
                <a:hueOff val="0"/>
                <a:satOff val="-17989"/>
                <a:lumOff val="11838"/>
                <a:alphaOff val="0"/>
              </a:schemeClr>
            </a:effectRef>
            <a:fontRef idx="minor">
              <a:schemeClr val="lt1"/>
            </a:fontRef>
          </p:style>
        </p:sp>
        <p:sp>
          <p:nvSpPr>
            <p:cNvPr id="25" name="Oval 24"/>
            <p:cNvSpPr/>
            <p:nvPr/>
          </p:nvSpPr>
          <p:spPr>
            <a:xfrm>
              <a:off x="1985386" y="114347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9113"/>
                <a:lumOff val="12578"/>
                <a:alphaOff val="0"/>
              </a:schemeClr>
            </a:lnRef>
            <a:fillRef idx="1">
              <a:schemeClr val="accent1">
                <a:shade val="80000"/>
                <a:hueOff val="0"/>
                <a:satOff val="-19113"/>
                <a:lumOff val="12578"/>
                <a:alphaOff val="0"/>
              </a:schemeClr>
            </a:fillRef>
            <a:effectRef idx="2">
              <a:schemeClr val="accent1">
                <a:shade val="80000"/>
                <a:hueOff val="0"/>
                <a:satOff val="-19113"/>
                <a:lumOff val="12578"/>
                <a:alphaOff val="0"/>
              </a:schemeClr>
            </a:effectRef>
            <a:fontRef idx="minor">
              <a:schemeClr val="lt1"/>
            </a:fontRef>
          </p:style>
        </p:sp>
        <p:sp>
          <p:nvSpPr>
            <p:cNvPr id="26" name="Oval 25"/>
            <p:cNvSpPr/>
            <p:nvPr/>
          </p:nvSpPr>
          <p:spPr>
            <a:xfrm>
              <a:off x="1481454" y="114347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0237"/>
                <a:lumOff val="13318"/>
                <a:alphaOff val="0"/>
              </a:schemeClr>
            </a:lnRef>
            <a:fillRef idx="1">
              <a:schemeClr val="accent1">
                <a:shade val="80000"/>
                <a:hueOff val="0"/>
                <a:satOff val="-20237"/>
                <a:lumOff val="13318"/>
                <a:alphaOff val="0"/>
              </a:schemeClr>
            </a:fillRef>
            <a:effectRef idx="2">
              <a:schemeClr val="accent1">
                <a:shade val="80000"/>
                <a:hueOff val="0"/>
                <a:satOff val="-20237"/>
                <a:lumOff val="13318"/>
                <a:alphaOff val="0"/>
              </a:schemeClr>
            </a:effectRef>
            <a:fontRef idx="minor">
              <a:schemeClr val="lt1"/>
            </a:fontRef>
          </p:style>
        </p:sp>
      </p:grpSp>
      <p:sp>
        <p:nvSpPr>
          <p:cNvPr id="28" name="Freeform 27"/>
          <p:cNvSpPr/>
          <p:nvPr/>
        </p:nvSpPr>
        <p:spPr>
          <a:xfrm>
            <a:off x="4408735" y="1584776"/>
            <a:ext cx="3111140" cy="911042"/>
          </a:xfrm>
          <a:custGeom>
            <a:avLst/>
            <a:gdLst>
              <a:gd name="connsiteX0" fmla="*/ 0 w 2765457"/>
              <a:gd name="connsiteY0" fmla="*/ 0 h 607361"/>
              <a:gd name="connsiteX1" fmla="*/ 2765457 w 2765457"/>
              <a:gd name="connsiteY1" fmla="*/ 0 h 607361"/>
              <a:gd name="connsiteX2" fmla="*/ 2765457 w 2765457"/>
              <a:gd name="connsiteY2" fmla="*/ 607361 h 607361"/>
              <a:gd name="connsiteX3" fmla="*/ 0 w 2765457"/>
              <a:gd name="connsiteY3" fmla="*/ 607361 h 607361"/>
              <a:gd name="connsiteX4" fmla="*/ 0 w 2765457"/>
              <a:gd name="connsiteY4" fmla="*/ 0 h 6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57" h="607361">
                <a:moveTo>
                  <a:pt x="0" y="0"/>
                </a:moveTo>
                <a:lnTo>
                  <a:pt x="2765457" y="0"/>
                </a:lnTo>
                <a:lnTo>
                  <a:pt x="2765457" y="607361"/>
                </a:lnTo>
                <a:lnTo>
                  <a:pt x="0" y="607361"/>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marR="0" lvl="0" indent="0" algn="l" defTabSz="1400175" rtl="0" eaLnBrk="1" fontAlgn="auto" latinLnBrk="0" hangingPunct="1">
              <a:lnSpc>
                <a:spcPct val="90000"/>
              </a:lnSpc>
              <a:spcBef>
                <a:spcPct val="0"/>
              </a:spcBef>
              <a:spcAft>
                <a:spcPct val="35000"/>
              </a:spcAft>
              <a:buClrTx/>
              <a:buSzTx/>
              <a:buFontTx/>
              <a:buNone/>
              <a:tabLst/>
              <a:defRPr/>
            </a:pPr>
            <a:r>
              <a:rPr kumimoji="0" lang="en-CA"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Network/WG</a:t>
            </a:r>
          </a:p>
        </p:txBody>
      </p:sp>
      <p:grpSp>
        <p:nvGrpSpPr>
          <p:cNvPr id="63" name="Group 62"/>
          <p:cNvGrpSpPr/>
          <p:nvPr/>
        </p:nvGrpSpPr>
        <p:grpSpPr>
          <a:xfrm>
            <a:off x="4119771" y="3849960"/>
            <a:ext cx="3139809" cy="1082850"/>
            <a:chOff x="1000541" y="2264711"/>
            <a:chExt cx="2790941" cy="721900"/>
          </a:xfrm>
        </p:grpSpPr>
        <p:sp>
          <p:nvSpPr>
            <p:cNvPr id="29" name="Oval 28"/>
            <p:cNvSpPr/>
            <p:nvPr/>
          </p:nvSpPr>
          <p:spPr>
            <a:xfrm>
              <a:off x="3319612" y="2514219"/>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2486"/>
                <a:lumOff val="14798"/>
                <a:alphaOff val="0"/>
              </a:schemeClr>
            </a:lnRef>
            <a:fillRef idx="1">
              <a:schemeClr val="accent1">
                <a:shade val="80000"/>
                <a:hueOff val="0"/>
                <a:satOff val="-22486"/>
                <a:lumOff val="14798"/>
                <a:alphaOff val="0"/>
              </a:schemeClr>
            </a:fillRef>
            <a:effectRef idx="2">
              <a:schemeClr val="accent1">
                <a:shade val="80000"/>
                <a:hueOff val="0"/>
                <a:satOff val="-22486"/>
                <a:lumOff val="14798"/>
                <a:alphaOff val="0"/>
              </a:schemeClr>
            </a:effectRef>
            <a:fontRef idx="minor">
              <a:schemeClr val="lt1"/>
            </a:fontRef>
          </p:style>
        </p:sp>
        <p:sp>
          <p:nvSpPr>
            <p:cNvPr id="30" name="Oval 29"/>
            <p:cNvSpPr/>
            <p:nvPr/>
          </p:nvSpPr>
          <p:spPr>
            <a:xfrm>
              <a:off x="3017089" y="226471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3610"/>
                <a:lumOff val="15538"/>
                <a:alphaOff val="0"/>
              </a:schemeClr>
            </a:lnRef>
            <a:fillRef idx="1">
              <a:schemeClr val="accent1">
                <a:shade val="80000"/>
                <a:hueOff val="0"/>
                <a:satOff val="-23610"/>
                <a:lumOff val="15538"/>
                <a:alphaOff val="0"/>
              </a:schemeClr>
            </a:fillRef>
            <a:effectRef idx="2">
              <a:schemeClr val="accent1">
                <a:shade val="80000"/>
                <a:hueOff val="0"/>
                <a:satOff val="-23610"/>
                <a:lumOff val="15538"/>
                <a:alphaOff val="0"/>
              </a:schemeClr>
            </a:effectRef>
            <a:fontRef idx="minor">
              <a:schemeClr val="lt1"/>
            </a:fontRef>
          </p:style>
        </p:sp>
        <p:sp>
          <p:nvSpPr>
            <p:cNvPr id="31" name="Oval 30"/>
            <p:cNvSpPr/>
            <p:nvPr/>
          </p:nvSpPr>
          <p:spPr>
            <a:xfrm>
              <a:off x="2513157" y="226471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4735"/>
                <a:lumOff val="16278"/>
                <a:alphaOff val="0"/>
              </a:schemeClr>
            </a:lnRef>
            <a:fillRef idx="1">
              <a:schemeClr val="accent1">
                <a:shade val="80000"/>
                <a:hueOff val="0"/>
                <a:satOff val="-24735"/>
                <a:lumOff val="16278"/>
                <a:alphaOff val="0"/>
              </a:schemeClr>
            </a:fillRef>
            <a:effectRef idx="2">
              <a:schemeClr val="accent1">
                <a:shade val="80000"/>
                <a:hueOff val="0"/>
                <a:satOff val="-24735"/>
                <a:lumOff val="16278"/>
                <a:alphaOff val="0"/>
              </a:schemeClr>
            </a:effectRef>
            <a:fontRef idx="minor">
              <a:schemeClr val="lt1"/>
            </a:fontRef>
          </p:style>
        </p:sp>
        <p:sp>
          <p:nvSpPr>
            <p:cNvPr id="32" name="Oval 31"/>
            <p:cNvSpPr/>
            <p:nvPr/>
          </p:nvSpPr>
          <p:spPr>
            <a:xfrm>
              <a:off x="2009226" y="226471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5859"/>
                <a:lumOff val="17018"/>
                <a:alphaOff val="0"/>
              </a:schemeClr>
            </a:lnRef>
            <a:fillRef idx="1">
              <a:schemeClr val="accent1">
                <a:shade val="80000"/>
                <a:hueOff val="0"/>
                <a:satOff val="-25859"/>
                <a:lumOff val="17018"/>
                <a:alphaOff val="0"/>
              </a:schemeClr>
            </a:fillRef>
            <a:effectRef idx="2">
              <a:schemeClr val="accent1">
                <a:shade val="80000"/>
                <a:hueOff val="0"/>
                <a:satOff val="-25859"/>
                <a:lumOff val="17018"/>
                <a:alphaOff val="0"/>
              </a:schemeClr>
            </a:effectRef>
            <a:fontRef idx="minor">
              <a:schemeClr val="lt1"/>
            </a:fontRef>
          </p:style>
        </p:sp>
        <p:sp>
          <p:nvSpPr>
            <p:cNvPr id="33" name="Oval 32"/>
            <p:cNvSpPr/>
            <p:nvPr/>
          </p:nvSpPr>
          <p:spPr>
            <a:xfrm>
              <a:off x="1505294" y="226471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6983"/>
                <a:lumOff val="17758"/>
                <a:alphaOff val="0"/>
              </a:schemeClr>
            </a:lnRef>
            <a:fillRef idx="1">
              <a:schemeClr val="accent1">
                <a:shade val="80000"/>
                <a:hueOff val="0"/>
                <a:satOff val="-26983"/>
                <a:lumOff val="17758"/>
                <a:alphaOff val="0"/>
              </a:schemeClr>
            </a:fillRef>
            <a:effectRef idx="2">
              <a:schemeClr val="accent1">
                <a:shade val="80000"/>
                <a:hueOff val="0"/>
                <a:satOff val="-26983"/>
                <a:lumOff val="17758"/>
                <a:alphaOff val="0"/>
              </a:schemeClr>
            </a:effectRef>
            <a:fontRef idx="minor">
              <a:schemeClr val="lt1"/>
            </a:fontRef>
          </p:style>
        </p:sp>
        <p:sp>
          <p:nvSpPr>
            <p:cNvPr id="34" name="Oval 33"/>
            <p:cNvSpPr/>
            <p:nvPr/>
          </p:nvSpPr>
          <p:spPr>
            <a:xfrm>
              <a:off x="1000541" y="226471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8108"/>
                <a:lumOff val="18498"/>
                <a:alphaOff val="0"/>
              </a:schemeClr>
            </a:lnRef>
            <a:fillRef idx="1">
              <a:schemeClr val="accent1">
                <a:shade val="80000"/>
                <a:hueOff val="0"/>
                <a:satOff val="-28108"/>
                <a:lumOff val="18498"/>
                <a:alphaOff val="0"/>
              </a:schemeClr>
            </a:fillRef>
            <a:effectRef idx="2">
              <a:schemeClr val="accent1">
                <a:shade val="80000"/>
                <a:hueOff val="0"/>
                <a:satOff val="-28108"/>
                <a:lumOff val="18498"/>
                <a:alphaOff val="0"/>
              </a:schemeClr>
            </a:effectRef>
            <a:fontRef idx="minor">
              <a:schemeClr val="lt1"/>
            </a:fontRef>
          </p:style>
        </p:sp>
      </p:grpSp>
      <p:sp>
        <p:nvSpPr>
          <p:cNvPr id="36" name="Freeform 35"/>
          <p:cNvSpPr/>
          <p:nvPr/>
        </p:nvSpPr>
        <p:spPr>
          <a:xfrm>
            <a:off x="4000502" y="3016822"/>
            <a:ext cx="3941178" cy="911042"/>
          </a:xfrm>
          <a:custGeom>
            <a:avLst/>
            <a:gdLst>
              <a:gd name="connsiteX0" fmla="*/ 0 w 2765457"/>
              <a:gd name="connsiteY0" fmla="*/ 0 h 607361"/>
              <a:gd name="connsiteX1" fmla="*/ 2765457 w 2765457"/>
              <a:gd name="connsiteY1" fmla="*/ 0 h 607361"/>
              <a:gd name="connsiteX2" fmla="*/ 2765457 w 2765457"/>
              <a:gd name="connsiteY2" fmla="*/ 607361 h 607361"/>
              <a:gd name="connsiteX3" fmla="*/ 0 w 2765457"/>
              <a:gd name="connsiteY3" fmla="*/ 607361 h 607361"/>
              <a:gd name="connsiteX4" fmla="*/ 0 w 2765457"/>
              <a:gd name="connsiteY4" fmla="*/ 0 h 6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57" h="607361">
                <a:moveTo>
                  <a:pt x="0" y="0"/>
                </a:moveTo>
                <a:lnTo>
                  <a:pt x="2765457" y="0"/>
                </a:lnTo>
                <a:lnTo>
                  <a:pt x="2765457" y="607361"/>
                </a:lnTo>
                <a:lnTo>
                  <a:pt x="0" y="607361"/>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marR="0" lvl="0" indent="0" algn="l" defTabSz="1400175" rtl="0" eaLnBrk="1" fontAlgn="auto" latinLnBrk="0" hangingPunct="1">
              <a:lnSpc>
                <a:spcPct val="90000"/>
              </a:lnSpc>
              <a:spcBef>
                <a:spcPct val="0"/>
              </a:spcBef>
              <a:spcAft>
                <a:spcPct val="35000"/>
              </a:spcAft>
              <a:buClrTx/>
              <a:buSzTx/>
              <a:buFontTx/>
              <a:buNone/>
              <a:tabLst/>
              <a:defRPr/>
            </a:pPr>
            <a:r>
              <a:rPr kumimoji="0" lang="en-CA"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Scoping review</a:t>
            </a:r>
            <a:endParaRPr kumimoji="0" lang="en-US"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nvGrpSpPr>
          <p:cNvPr id="64" name="Group 63"/>
          <p:cNvGrpSpPr/>
          <p:nvPr/>
        </p:nvGrpSpPr>
        <p:grpSpPr>
          <a:xfrm>
            <a:off x="4138307" y="5706411"/>
            <a:ext cx="2630226" cy="708588"/>
            <a:chOff x="963547" y="3676316"/>
            <a:chExt cx="2337979" cy="472392"/>
          </a:xfrm>
        </p:grpSpPr>
        <p:sp>
          <p:nvSpPr>
            <p:cNvPr id="37" name="Oval 36"/>
            <p:cNvSpPr/>
            <p:nvPr/>
          </p:nvSpPr>
          <p:spPr>
            <a:xfrm>
              <a:off x="2829656" y="3676316"/>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0356"/>
                <a:lumOff val="19977"/>
                <a:alphaOff val="0"/>
              </a:schemeClr>
            </a:lnRef>
            <a:fillRef idx="1">
              <a:schemeClr val="accent1">
                <a:shade val="80000"/>
                <a:hueOff val="0"/>
                <a:satOff val="-30356"/>
                <a:lumOff val="19977"/>
                <a:alphaOff val="0"/>
              </a:schemeClr>
            </a:fillRef>
            <a:effectRef idx="2">
              <a:schemeClr val="accent1">
                <a:shade val="80000"/>
                <a:hueOff val="0"/>
                <a:satOff val="-30356"/>
                <a:lumOff val="19977"/>
                <a:alphaOff val="0"/>
              </a:schemeClr>
            </a:effectRef>
            <a:fontRef idx="minor">
              <a:schemeClr val="lt1"/>
            </a:fontRef>
          </p:style>
        </p:sp>
        <p:sp>
          <p:nvSpPr>
            <p:cNvPr id="38" name="Oval 37"/>
            <p:cNvSpPr/>
            <p:nvPr/>
          </p:nvSpPr>
          <p:spPr>
            <a:xfrm>
              <a:off x="2362718"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1480"/>
                <a:lumOff val="20717"/>
                <a:alphaOff val="0"/>
              </a:schemeClr>
            </a:lnRef>
            <a:fillRef idx="1">
              <a:schemeClr val="accent1">
                <a:shade val="80000"/>
                <a:hueOff val="0"/>
                <a:satOff val="-31480"/>
                <a:lumOff val="20717"/>
                <a:alphaOff val="0"/>
              </a:schemeClr>
            </a:fillRef>
            <a:effectRef idx="2">
              <a:schemeClr val="accent1">
                <a:shade val="80000"/>
                <a:hueOff val="0"/>
                <a:satOff val="-31480"/>
                <a:lumOff val="20717"/>
                <a:alphaOff val="0"/>
              </a:schemeClr>
            </a:effectRef>
            <a:fontRef idx="minor">
              <a:schemeClr val="lt1"/>
            </a:fontRef>
          </p:style>
        </p:sp>
        <p:sp>
          <p:nvSpPr>
            <p:cNvPr id="39" name="Oval 38"/>
            <p:cNvSpPr/>
            <p:nvPr/>
          </p:nvSpPr>
          <p:spPr>
            <a:xfrm>
              <a:off x="1896602"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2605"/>
                <a:lumOff val="21457"/>
                <a:alphaOff val="0"/>
              </a:schemeClr>
            </a:lnRef>
            <a:fillRef idx="1">
              <a:schemeClr val="accent1">
                <a:shade val="80000"/>
                <a:hueOff val="0"/>
                <a:satOff val="-32605"/>
                <a:lumOff val="21457"/>
                <a:alphaOff val="0"/>
              </a:schemeClr>
            </a:fillRef>
            <a:effectRef idx="2">
              <a:schemeClr val="accent1">
                <a:shade val="80000"/>
                <a:hueOff val="0"/>
                <a:satOff val="-32605"/>
                <a:lumOff val="21457"/>
                <a:alphaOff val="0"/>
              </a:schemeClr>
            </a:effectRef>
            <a:fontRef idx="minor">
              <a:schemeClr val="lt1"/>
            </a:fontRef>
          </p:style>
        </p:sp>
        <p:sp>
          <p:nvSpPr>
            <p:cNvPr id="40" name="Oval 39"/>
            <p:cNvSpPr/>
            <p:nvPr/>
          </p:nvSpPr>
          <p:spPr>
            <a:xfrm>
              <a:off x="1429663"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3729"/>
                <a:lumOff val="22197"/>
                <a:alphaOff val="0"/>
              </a:schemeClr>
            </a:lnRef>
            <a:fillRef idx="1">
              <a:schemeClr val="accent1">
                <a:shade val="80000"/>
                <a:hueOff val="0"/>
                <a:satOff val="-33729"/>
                <a:lumOff val="22197"/>
                <a:alphaOff val="0"/>
              </a:schemeClr>
            </a:fillRef>
            <a:effectRef idx="2">
              <a:schemeClr val="accent1">
                <a:shade val="80000"/>
                <a:hueOff val="0"/>
                <a:satOff val="-33729"/>
                <a:lumOff val="22197"/>
                <a:alphaOff val="0"/>
              </a:schemeClr>
            </a:effectRef>
            <a:fontRef idx="minor">
              <a:schemeClr val="lt1"/>
            </a:fontRef>
          </p:style>
        </p:sp>
        <p:sp>
          <p:nvSpPr>
            <p:cNvPr id="41" name="Oval 40"/>
            <p:cNvSpPr/>
            <p:nvPr/>
          </p:nvSpPr>
          <p:spPr>
            <a:xfrm>
              <a:off x="963547"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4853"/>
                <a:lumOff val="22937"/>
                <a:alphaOff val="0"/>
              </a:schemeClr>
            </a:lnRef>
            <a:fillRef idx="1">
              <a:schemeClr val="accent1">
                <a:shade val="80000"/>
                <a:hueOff val="0"/>
                <a:satOff val="-34853"/>
                <a:lumOff val="22937"/>
                <a:alphaOff val="0"/>
              </a:schemeClr>
            </a:fillRef>
            <a:effectRef idx="2">
              <a:schemeClr val="accent1">
                <a:shade val="80000"/>
                <a:hueOff val="0"/>
                <a:satOff val="-34853"/>
                <a:lumOff val="22937"/>
                <a:alphaOff val="0"/>
              </a:schemeClr>
            </a:effectRef>
            <a:fontRef idx="minor">
              <a:schemeClr val="lt1"/>
            </a:fontRef>
          </p:style>
        </p:sp>
      </p:grpSp>
      <p:sp>
        <p:nvSpPr>
          <p:cNvPr id="43" name="Freeform 42"/>
          <p:cNvSpPr/>
          <p:nvPr/>
        </p:nvSpPr>
        <p:spPr>
          <a:xfrm>
            <a:off x="4000500" y="4578521"/>
            <a:ext cx="2768031" cy="1265336"/>
          </a:xfrm>
          <a:custGeom>
            <a:avLst/>
            <a:gdLst>
              <a:gd name="connsiteX0" fmla="*/ 0 w 2091356"/>
              <a:gd name="connsiteY0" fmla="*/ 0 h 607361"/>
              <a:gd name="connsiteX1" fmla="*/ 2091356 w 2091356"/>
              <a:gd name="connsiteY1" fmla="*/ 0 h 607361"/>
              <a:gd name="connsiteX2" fmla="*/ 2091356 w 2091356"/>
              <a:gd name="connsiteY2" fmla="*/ 607361 h 607361"/>
              <a:gd name="connsiteX3" fmla="*/ 0 w 2091356"/>
              <a:gd name="connsiteY3" fmla="*/ 607361 h 607361"/>
              <a:gd name="connsiteX4" fmla="*/ 0 w 2091356"/>
              <a:gd name="connsiteY4" fmla="*/ 0 h 6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56" h="607361">
                <a:moveTo>
                  <a:pt x="0" y="0"/>
                </a:moveTo>
                <a:lnTo>
                  <a:pt x="2091356" y="0"/>
                </a:lnTo>
                <a:lnTo>
                  <a:pt x="2091356" y="607361"/>
                </a:lnTo>
                <a:lnTo>
                  <a:pt x="0" y="607361"/>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marR="0" lvl="0" indent="0" algn="l" defTabSz="1400175" rtl="0" eaLnBrk="1" fontAlgn="auto" latinLnBrk="0" hangingPunct="1">
              <a:lnSpc>
                <a:spcPct val="90000"/>
              </a:lnSpc>
              <a:spcBef>
                <a:spcPct val="0"/>
              </a:spcBef>
              <a:spcAft>
                <a:spcPct val="35000"/>
              </a:spcAft>
              <a:buClrTx/>
              <a:buSzTx/>
              <a:buFontTx/>
              <a:buNone/>
              <a:tabLst/>
              <a:defRPr/>
            </a:pPr>
            <a:r>
              <a:rPr kumimoji="0" lang="en-CA"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Surveys</a:t>
            </a:r>
            <a:r>
              <a:rPr kumimoji="0" lang="en-CA" sz="315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&amp; </a:t>
            </a:r>
            <a:r>
              <a:rPr kumimoji="0" lang="en-CA"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Interviews</a:t>
            </a:r>
          </a:p>
        </p:txBody>
      </p:sp>
      <p:grpSp>
        <p:nvGrpSpPr>
          <p:cNvPr id="65" name="Group 64"/>
          <p:cNvGrpSpPr/>
          <p:nvPr/>
        </p:nvGrpSpPr>
        <p:grpSpPr>
          <a:xfrm>
            <a:off x="4074030" y="6910027"/>
            <a:ext cx="3139809" cy="1074491"/>
            <a:chOff x="1000541" y="4819840"/>
            <a:chExt cx="2790941" cy="716327"/>
          </a:xfrm>
        </p:grpSpPr>
        <p:sp>
          <p:nvSpPr>
            <p:cNvPr id="44" name="Oval 43"/>
            <p:cNvSpPr/>
            <p:nvPr/>
          </p:nvSpPr>
          <p:spPr>
            <a:xfrm>
              <a:off x="3319612" y="4819840"/>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8226"/>
                <a:lumOff val="25157"/>
                <a:alphaOff val="0"/>
              </a:schemeClr>
            </a:lnRef>
            <a:fillRef idx="1">
              <a:schemeClr val="accent1">
                <a:shade val="80000"/>
                <a:hueOff val="0"/>
                <a:satOff val="-38226"/>
                <a:lumOff val="25157"/>
                <a:alphaOff val="0"/>
              </a:schemeClr>
            </a:fillRef>
            <a:effectRef idx="2">
              <a:schemeClr val="accent1">
                <a:shade val="80000"/>
                <a:hueOff val="0"/>
                <a:satOff val="-38226"/>
                <a:lumOff val="25157"/>
                <a:alphaOff val="0"/>
              </a:schemeClr>
            </a:effectRef>
            <a:fontRef idx="minor">
              <a:schemeClr val="lt1"/>
            </a:fontRef>
          </p:style>
        </p:sp>
        <p:sp>
          <p:nvSpPr>
            <p:cNvPr id="45" name="Oval 44"/>
            <p:cNvSpPr/>
            <p:nvPr/>
          </p:nvSpPr>
          <p:spPr>
            <a:xfrm>
              <a:off x="3017089" y="530028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9351"/>
                <a:lumOff val="25897"/>
                <a:alphaOff val="0"/>
              </a:schemeClr>
            </a:lnRef>
            <a:fillRef idx="1">
              <a:schemeClr val="accent1">
                <a:shade val="80000"/>
                <a:hueOff val="0"/>
                <a:satOff val="-39351"/>
                <a:lumOff val="25897"/>
                <a:alphaOff val="0"/>
              </a:schemeClr>
            </a:fillRef>
            <a:effectRef idx="2">
              <a:schemeClr val="accent1">
                <a:shade val="80000"/>
                <a:hueOff val="0"/>
                <a:satOff val="-39351"/>
                <a:lumOff val="25897"/>
                <a:alphaOff val="0"/>
              </a:schemeClr>
            </a:effectRef>
            <a:fontRef idx="minor">
              <a:schemeClr val="lt1"/>
            </a:fontRef>
          </p:style>
        </p:sp>
        <p:sp>
          <p:nvSpPr>
            <p:cNvPr id="46" name="Oval 45"/>
            <p:cNvSpPr/>
            <p:nvPr/>
          </p:nvSpPr>
          <p:spPr>
            <a:xfrm>
              <a:off x="2513157" y="530028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0475"/>
                <a:lumOff val="26636"/>
                <a:alphaOff val="0"/>
              </a:schemeClr>
            </a:lnRef>
            <a:fillRef idx="1">
              <a:schemeClr val="accent1">
                <a:shade val="80000"/>
                <a:hueOff val="0"/>
                <a:satOff val="-40475"/>
                <a:lumOff val="26636"/>
                <a:alphaOff val="0"/>
              </a:schemeClr>
            </a:fillRef>
            <a:effectRef idx="2">
              <a:schemeClr val="accent1">
                <a:shade val="80000"/>
                <a:hueOff val="0"/>
                <a:satOff val="-40475"/>
                <a:lumOff val="26636"/>
                <a:alphaOff val="0"/>
              </a:schemeClr>
            </a:effectRef>
            <a:fontRef idx="minor">
              <a:schemeClr val="lt1"/>
            </a:fontRef>
          </p:style>
        </p:sp>
        <p:sp>
          <p:nvSpPr>
            <p:cNvPr id="47" name="Oval 46"/>
            <p:cNvSpPr/>
            <p:nvPr/>
          </p:nvSpPr>
          <p:spPr>
            <a:xfrm>
              <a:off x="2009226" y="530028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1599"/>
                <a:lumOff val="27376"/>
                <a:alphaOff val="0"/>
              </a:schemeClr>
            </a:lnRef>
            <a:fillRef idx="1">
              <a:schemeClr val="accent1">
                <a:shade val="80000"/>
                <a:hueOff val="0"/>
                <a:satOff val="-41599"/>
                <a:lumOff val="27376"/>
                <a:alphaOff val="0"/>
              </a:schemeClr>
            </a:fillRef>
            <a:effectRef idx="2">
              <a:schemeClr val="accent1">
                <a:shade val="80000"/>
                <a:hueOff val="0"/>
                <a:satOff val="-41599"/>
                <a:lumOff val="27376"/>
                <a:alphaOff val="0"/>
              </a:schemeClr>
            </a:effectRef>
            <a:fontRef idx="minor">
              <a:schemeClr val="lt1"/>
            </a:fontRef>
          </p:style>
        </p:sp>
        <p:sp>
          <p:nvSpPr>
            <p:cNvPr id="48" name="Oval 47"/>
            <p:cNvSpPr/>
            <p:nvPr/>
          </p:nvSpPr>
          <p:spPr>
            <a:xfrm>
              <a:off x="1505294" y="530028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2723"/>
                <a:lumOff val="28116"/>
                <a:alphaOff val="0"/>
              </a:schemeClr>
            </a:lnRef>
            <a:fillRef idx="1">
              <a:schemeClr val="accent1">
                <a:shade val="80000"/>
                <a:hueOff val="0"/>
                <a:satOff val="-42723"/>
                <a:lumOff val="28116"/>
                <a:alphaOff val="0"/>
              </a:schemeClr>
            </a:fillRef>
            <a:effectRef idx="2">
              <a:schemeClr val="accent1">
                <a:shade val="80000"/>
                <a:hueOff val="0"/>
                <a:satOff val="-42723"/>
                <a:lumOff val="28116"/>
                <a:alphaOff val="0"/>
              </a:schemeClr>
            </a:effectRef>
            <a:fontRef idx="minor">
              <a:schemeClr val="lt1"/>
            </a:fontRef>
          </p:style>
        </p:sp>
        <p:sp>
          <p:nvSpPr>
            <p:cNvPr id="49" name="Oval 48"/>
            <p:cNvSpPr/>
            <p:nvPr/>
          </p:nvSpPr>
          <p:spPr>
            <a:xfrm>
              <a:off x="1000541" y="530028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3848"/>
                <a:lumOff val="28856"/>
                <a:alphaOff val="0"/>
              </a:schemeClr>
            </a:lnRef>
            <a:fillRef idx="1">
              <a:schemeClr val="accent1">
                <a:shade val="80000"/>
                <a:hueOff val="0"/>
                <a:satOff val="-43848"/>
                <a:lumOff val="28856"/>
                <a:alphaOff val="0"/>
              </a:schemeClr>
            </a:fillRef>
            <a:effectRef idx="2">
              <a:schemeClr val="accent1">
                <a:shade val="80000"/>
                <a:hueOff val="0"/>
                <a:satOff val="-43848"/>
                <a:lumOff val="28856"/>
                <a:alphaOff val="0"/>
              </a:schemeClr>
            </a:effectRef>
            <a:fontRef idx="minor">
              <a:schemeClr val="lt1"/>
            </a:fontRef>
          </p:style>
        </p:sp>
      </p:grpSp>
      <p:sp>
        <p:nvSpPr>
          <p:cNvPr id="51" name="Freeform 50"/>
          <p:cNvSpPr/>
          <p:nvPr/>
        </p:nvSpPr>
        <p:spPr>
          <a:xfrm>
            <a:off x="4148443" y="6781366"/>
            <a:ext cx="3111140" cy="911042"/>
          </a:xfrm>
          <a:custGeom>
            <a:avLst/>
            <a:gdLst>
              <a:gd name="connsiteX0" fmla="*/ 0 w 2765457"/>
              <a:gd name="connsiteY0" fmla="*/ 0 h 607361"/>
              <a:gd name="connsiteX1" fmla="*/ 2765457 w 2765457"/>
              <a:gd name="connsiteY1" fmla="*/ 0 h 607361"/>
              <a:gd name="connsiteX2" fmla="*/ 2765457 w 2765457"/>
              <a:gd name="connsiteY2" fmla="*/ 607361 h 607361"/>
              <a:gd name="connsiteX3" fmla="*/ 0 w 2765457"/>
              <a:gd name="connsiteY3" fmla="*/ 607361 h 607361"/>
              <a:gd name="connsiteX4" fmla="*/ 0 w 2765457"/>
              <a:gd name="connsiteY4" fmla="*/ 0 h 6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57" h="607361">
                <a:moveTo>
                  <a:pt x="0" y="0"/>
                </a:moveTo>
                <a:lnTo>
                  <a:pt x="2765457" y="0"/>
                </a:lnTo>
                <a:lnTo>
                  <a:pt x="2765457" y="607361"/>
                </a:lnTo>
                <a:lnTo>
                  <a:pt x="0" y="607361"/>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marR="0" lvl="0" indent="0" algn="l" defTabSz="1400175"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Enviro scan Initiatives</a:t>
            </a:r>
          </a:p>
        </p:txBody>
      </p:sp>
      <p:grpSp>
        <p:nvGrpSpPr>
          <p:cNvPr id="66" name="Group 65"/>
          <p:cNvGrpSpPr/>
          <p:nvPr/>
        </p:nvGrpSpPr>
        <p:grpSpPr>
          <a:xfrm>
            <a:off x="4206745" y="7807598"/>
            <a:ext cx="3310904" cy="2227920"/>
            <a:chOff x="1985386" y="5248894"/>
            <a:chExt cx="2943025" cy="1485280"/>
          </a:xfrm>
        </p:grpSpPr>
        <p:sp>
          <p:nvSpPr>
            <p:cNvPr id="52" name="Oval 51"/>
            <p:cNvSpPr/>
            <p:nvPr/>
          </p:nvSpPr>
          <p:spPr>
            <a:xfrm>
              <a:off x="4456541" y="5248894"/>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7221"/>
                <a:lumOff val="31076"/>
                <a:alphaOff val="0"/>
              </a:schemeClr>
            </a:lnRef>
            <a:fillRef idx="1">
              <a:schemeClr val="accent1">
                <a:shade val="80000"/>
                <a:hueOff val="0"/>
                <a:satOff val="-47221"/>
                <a:lumOff val="31076"/>
                <a:alphaOff val="0"/>
              </a:schemeClr>
            </a:fillRef>
            <a:effectRef idx="2">
              <a:schemeClr val="accent1">
                <a:shade val="80000"/>
                <a:hueOff val="0"/>
                <a:satOff val="-47221"/>
                <a:lumOff val="31076"/>
                <a:alphaOff val="0"/>
              </a:schemeClr>
            </a:effectRef>
            <a:fontRef idx="minor">
              <a:schemeClr val="lt1"/>
            </a:fontRef>
          </p:style>
        </p:sp>
        <p:sp>
          <p:nvSpPr>
            <p:cNvPr id="53" name="Oval 52"/>
            <p:cNvSpPr/>
            <p:nvPr/>
          </p:nvSpPr>
          <p:spPr>
            <a:xfrm>
              <a:off x="4218961" y="572809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8345"/>
                <a:lumOff val="31816"/>
                <a:alphaOff val="0"/>
              </a:schemeClr>
            </a:lnRef>
            <a:fillRef idx="1">
              <a:schemeClr val="accent1">
                <a:shade val="80000"/>
                <a:hueOff val="0"/>
                <a:satOff val="-48345"/>
                <a:lumOff val="31816"/>
                <a:alphaOff val="0"/>
              </a:schemeClr>
            </a:fillRef>
            <a:effectRef idx="2">
              <a:schemeClr val="accent1">
                <a:shade val="80000"/>
                <a:hueOff val="0"/>
                <a:satOff val="-48345"/>
                <a:lumOff val="31816"/>
                <a:alphaOff val="0"/>
              </a:schemeClr>
            </a:effectRef>
            <a:fontRef idx="minor">
              <a:schemeClr val="lt1"/>
            </a:fontRef>
          </p:style>
        </p:sp>
        <p:sp>
          <p:nvSpPr>
            <p:cNvPr id="54" name="Oval 53"/>
            <p:cNvSpPr/>
            <p:nvPr/>
          </p:nvSpPr>
          <p:spPr>
            <a:xfrm>
              <a:off x="3880267" y="6109477"/>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9469"/>
                <a:lumOff val="32556"/>
                <a:alphaOff val="0"/>
              </a:schemeClr>
            </a:lnRef>
            <a:fillRef idx="1">
              <a:schemeClr val="accent1">
                <a:shade val="80000"/>
                <a:hueOff val="0"/>
                <a:satOff val="-49469"/>
                <a:lumOff val="32556"/>
                <a:alphaOff val="0"/>
              </a:schemeClr>
            </a:fillRef>
            <a:effectRef idx="2">
              <a:schemeClr val="accent1">
                <a:shade val="80000"/>
                <a:hueOff val="0"/>
                <a:satOff val="-49469"/>
                <a:lumOff val="32556"/>
                <a:alphaOff val="0"/>
              </a:schemeClr>
            </a:effectRef>
            <a:fontRef idx="minor">
              <a:schemeClr val="lt1"/>
            </a:fontRef>
          </p:style>
        </p:sp>
        <p:sp>
          <p:nvSpPr>
            <p:cNvPr id="55" name="Oval 54"/>
            <p:cNvSpPr/>
            <p:nvPr/>
          </p:nvSpPr>
          <p:spPr>
            <a:xfrm>
              <a:off x="3498002" y="6498288"/>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50594"/>
                <a:lumOff val="33296"/>
                <a:alphaOff val="0"/>
              </a:schemeClr>
            </a:lnRef>
            <a:fillRef idx="1">
              <a:schemeClr val="accent1">
                <a:shade val="80000"/>
                <a:hueOff val="0"/>
                <a:satOff val="-50594"/>
                <a:lumOff val="33296"/>
                <a:alphaOff val="0"/>
              </a:schemeClr>
            </a:fillRef>
            <a:effectRef idx="2">
              <a:schemeClr val="accent1">
                <a:shade val="80000"/>
                <a:hueOff val="0"/>
                <a:satOff val="-50594"/>
                <a:lumOff val="33296"/>
                <a:alphaOff val="0"/>
              </a:schemeClr>
            </a:effectRef>
            <a:fontRef idx="minor">
              <a:schemeClr val="lt1"/>
            </a:fontRef>
          </p:style>
        </p:sp>
        <p:sp>
          <p:nvSpPr>
            <p:cNvPr id="56" name="Oval 55"/>
            <p:cNvSpPr/>
            <p:nvPr/>
          </p:nvSpPr>
          <p:spPr>
            <a:xfrm>
              <a:off x="2994071" y="6498288"/>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51718"/>
                <a:lumOff val="34035"/>
                <a:alphaOff val="0"/>
              </a:schemeClr>
            </a:lnRef>
            <a:fillRef idx="1">
              <a:schemeClr val="accent1">
                <a:shade val="80000"/>
                <a:hueOff val="0"/>
                <a:satOff val="-51718"/>
                <a:lumOff val="34035"/>
                <a:alphaOff val="0"/>
              </a:schemeClr>
            </a:fillRef>
            <a:effectRef idx="2">
              <a:schemeClr val="accent1">
                <a:shade val="80000"/>
                <a:hueOff val="0"/>
                <a:satOff val="-51718"/>
                <a:lumOff val="34035"/>
                <a:alphaOff val="0"/>
              </a:schemeClr>
            </a:effectRef>
            <a:fontRef idx="minor">
              <a:schemeClr val="lt1"/>
            </a:fontRef>
          </p:style>
        </p:sp>
        <p:sp>
          <p:nvSpPr>
            <p:cNvPr id="57" name="Oval 56"/>
            <p:cNvSpPr/>
            <p:nvPr/>
          </p:nvSpPr>
          <p:spPr>
            <a:xfrm>
              <a:off x="2489317" y="6498288"/>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52842"/>
                <a:lumOff val="34775"/>
                <a:alphaOff val="0"/>
              </a:schemeClr>
            </a:lnRef>
            <a:fillRef idx="1">
              <a:schemeClr val="accent1">
                <a:shade val="80000"/>
                <a:hueOff val="0"/>
                <a:satOff val="-52842"/>
                <a:lumOff val="34775"/>
                <a:alphaOff val="0"/>
              </a:schemeClr>
            </a:fillRef>
            <a:effectRef idx="2">
              <a:schemeClr val="accent1">
                <a:shade val="80000"/>
                <a:hueOff val="0"/>
                <a:satOff val="-52842"/>
                <a:lumOff val="34775"/>
                <a:alphaOff val="0"/>
              </a:schemeClr>
            </a:effectRef>
            <a:fontRef idx="minor">
              <a:schemeClr val="lt1"/>
            </a:fontRef>
          </p:style>
        </p:sp>
        <p:sp>
          <p:nvSpPr>
            <p:cNvPr id="58" name="Oval 57"/>
            <p:cNvSpPr/>
            <p:nvPr/>
          </p:nvSpPr>
          <p:spPr>
            <a:xfrm>
              <a:off x="1985386" y="6498288"/>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53966"/>
                <a:lumOff val="35515"/>
                <a:alphaOff val="0"/>
              </a:schemeClr>
            </a:lnRef>
            <a:fillRef idx="1">
              <a:schemeClr val="accent1">
                <a:shade val="80000"/>
                <a:hueOff val="0"/>
                <a:satOff val="-53966"/>
                <a:lumOff val="35515"/>
                <a:alphaOff val="0"/>
              </a:schemeClr>
            </a:fillRef>
            <a:effectRef idx="2">
              <a:schemeClr val="accent1">
                <a:shade val="80000"/>
                <a:hueOff val="0"/>
                <a:satOff val="-53966"/>
                <a:lumOff val="35515"/>
                <a:alphaOff val="0"/>
              </a:schemeClr>
            </a:effectRef>
            <a:fontRef idx="minor">
              <a:schemeClr val="lt1"/>
            </a:fontRef>
          </p:style>
        </p:sp>
      </p:grpSp>
      <p:sp>
        <p:nvSpPr>
          <p:cNvPr id="61" name="Freeform 60"/>
          <p:cNvSpPr/>
          <p:nvPr/>
        </p:nvSpPr>
        <p:spPr>
          <a:xfrm>
            <a:off x="3808486" y="8882299"/>
            <a:ext cx="3111140" cy="911042"/>
          </a:xfrm>
          <a:custGeom>
            <a:avLst/>
            <a:gdLst>
              <a:gd name="connsiteX0" fmla="*/ 0 w 2765457"/>
              <a:gd name="connsiteY0" fmla="*/ 0 h 607361"/>
              <a:gd name="connsiteX1" fmla="*/ 2765457 w 2765457"/>
              <a:gd name="connsiteY1" fmla="*/ 0 h 607361"/>
              <a:gd name="connsiteX2" fmla="*/ 2765457 w 2765457"/>
              <a:gd name="connsiteY2" fmla="*/ 607361 h 607361"/>
              <a:gd name="connsiteX3" fmla="*/ 0 w 2765457"/>
              <a:gd name="connsiteY3" fmla="*/ 607361 h 607361"/>
              <a:gd name="connsiteX4" fmla="*/ 0 w 2765457"/>
              <a:gd name="connsiteY4" fmla="*/ 0 h 6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57" h="607361">
                <a:moveTo>
                  <a:pt x="0" y="0"/>
                </a:moveTo>
                <a:lnTo>
                  <a:pt x="2765457" y="0"/>
                </a:lnTo>
                <a:lnTo>
                  <a:pt x="2765457" y="607361"/>
                </a:lnTo>
                <a:lnTo>
                  <a:pt x="0" y="607361"/>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marR="0" lvl="0" indent="0" algn="l" defTabSz="1400175" rtl="0" eaLnBrk="1" fontAlgn="auto" latinLnBrk="0" hangingPunct="1">
              <a:lnSpc>
                <a:spcPct val="90000"/>
              </a:lnSpc>
              <a:spcBef>
                <a:spcPct val="0"/>
              </a:spcBef>
              <a:spcAft>
                <a:spcPct val="35000"/>
              </a:spcAft>
              <a:buClrTx/>
              <a:buSzTx/>
              <a:buFontTx/>
              <a:buNone/>
              <a:tabLst/>
              <a:defRPr/>
            </a:pPr>
            <a:r>
              <a:rPr kumimoji="0" lang="en-CA"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Enviro scan of Repositories</a:t>
            </a:r>
          </a:p>
        </p:txBody>
      </p:sp>
      <p:sp>
        <p:nvSpPr>
          <p:cNvPr id="5" name="TextBox 4"/>
          <p:cNvSpPr txBox="1"/>
          <p:nvPr/>
        </p:nvSpPr>
        <p:spPr>
          <a:xfrm rot="2345714">
            <a:off x="13056438" y="4902257"/>
            <a:ext cx="2692212" cy="577081"/>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150"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rPr>
              <a:t>Indicate</a:t>
            </a:r>
            <a:r>
              <a:rPr kumimoji="0" lang="hr-HR" sz="3150"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rPr>
              <a:t> </a:t>
            </a:r>
            <a:r>
              <a:rPr kumimoji="0" lang="en-US" sz="3150"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rPr>
              <a:t>trends</a:t>
            </a:r>
          </a:p>
        </p:txBody>
      </p:sp>
      <p:sp>
        <p:nvSpPr>
          <p:cNvPr id="59" name="TextBox 58"/>
          <p:cNvSpPr txBox="1"/>
          <p:nvPr/>
        </p:nvSpPr>
        <p:spPr>
          <a:xfrm rot="19356201">
            <a:off x="12857994" y="6721123"/>
            <a:ext cx="3058017" cy="577081"/>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150"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rPr>
              <a:t>Impact transition</a:t>
            </a:r>
          </a:p>
        </p:txBody>
      </p:sp>
      <p:sp>
        <p:nvSpPr>
          <p:cNvPr id="60" name="TextBox 59"/>
          <p:cNvSpPr txBox="1"/>
          <p:nvPr/>
        </p:nvSpPr>
        <p:spPr>
          <a:xfrm>
            <a:off x="10722677" y="4899563"/>
            <a:ext cx="4357540" cy="577081"/>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CA" sz="3150"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rPr>
              <a:t>Public release of findings</a:t>
            </a:r>
          </a:p>
        </p:txBody>
      </p:sp>
    </p:spTree>
    <p:extLst>
      <p:ext uri="{BB962C8B-B14F-4D97-AF65-F5344CB8AC3E}">
        <p14:creationId xmlns:p14="http://schemas.microsoft.com/office/powerpoint/2010/main" val="3102107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left)">
                                      <p:cBhvr>
                                        <p:cTn id="34" dur="500"/>
                                        <p:tgtEl>
                                          <p:spTgt spid="65"/>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left)">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left)">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ircle(out)">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left)">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60"/>
                                        </p:tgtEl>
                                      </p:cBhvr>
                                    </p:animEffect>
                                    <p:set>
                                      <p:cBhvr>
                                        <p:cTn id="66" dur="1" fill="hold">
                                          <p:stCondLst>
                                            <p:cond delay="499"/>
                                          </p:stCondLst>
                                        </p:cTn>
                                        <p:tgtEl>
                                          <p:spTgt spid="60"/>
                                        </p:tgtEl>
                                        <p:attrNameLst>
                                          <p:attrName>style.visibility</p:attrName>
                                        </p:attrNameLst>
                                      </p:cBhvr>
                                      <p:to>
                                        <p:strVal val="hidden"/>
                                      </p:to>
                                    </p:se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500"/>
                                        <p:tgtEl>
                                          <p:spTgt spid="5"/>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left)">
                                      <p:cBhvr>
                                        <p:cTn id="74" dur="500"/>
                                        <p:tgtEl>
                                          <p:spTgt spid="59"/>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1" nodeType="clickEffect">
                                  <p:stCondLst>
                                    <p:cond delay="0"/>
                                  </p:stCondLst>
                                  <p:childTnLst>
                                    <p:animScale>
                                      <p:cBhvr>
                                        <p:cTn id="78" dur="2000" fill="hold"/>
                                        <p:tgtEl>
                                          <p:spTgt spid="28"/>
                                        </p:tgtEl>
                                      </p:cBhvr>
                                      <p:by x="150000" y="150000"/>
                                    </p:animScale>
                                  </p:childTnLst>
                                </p:cTn>
                              </p:par>
                              <p:par>
                                <p:cTn id="79" presetID="64" presetClass="path" presetSubtype="0" accel="50000" decel="50000" fill="hold" grpId="2" nodeType="withEffect">
                                  <p:stCondLst>
                                    <p:cond delay="0"/>
                                  </p:stCondLst>
                                  <p:childTnLst>
                                    <p:animMotion origin="layout" path="M -1.66667E-6 0.00972 L -1.66667E-6 -0.01806 " pathEditMode="relative" rAng="0" ptsTypes="AA">
                                      <p:cBhvr>
                                        <p:cTn id="80" dur="2000" fill="hold"/>
                                        <p:tgtEl>
                                          <p:spTgt spid="28"/>
                                        </p:tgtEl>
                                        <p:attrNameLst>
                                          <p:attrName>ppt_x</p:attrName>
                                          <p:attrName>ppt_y</p:attrName>
                                        </p:attrNameLst>
                                      </p:cBhvr>
                                      <p:rCtr x="0"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28" grpId="1" animBg="1"/>
      <p:bldP spid="28" grpId="2" animBg="1"/>
      <p:bldP spid="36" grpId="0" animBg="1"/>
      <p:bldP spid="43" grpId="0" animBg="1"/>
      <p:bldP spid="51" grpId="0" animBg="1"/>
      <p:bldP spid="61" grpId="0" animBg="1"/>
      <p:bldP spid="5" grpId="0"/>
      <p:bldP spid="59" grpId="0"/>
      <p:bldP spid="60" grpId="0"/>
      <p:bldP spid="6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914445">
              <a:defRPr/>
            </a:pPr>
            <a:r>
              <a:rPr lang="en-US">
                <a:solidFill>
                  <a:srgbClr val="2D2D2D">
                    <a:tint val="75000"/>
                  </a:srgbClr>
                </a:solidFill>
              </a:rPr>
              <a:t>KKJ 2019</a:t>
            </a:r>
            <a:endParaRPr lang="en-US" dirty="0">
              <a:solidFill>
                <a:srgbClr val="2D2D2D">
                  <a:tint val="75000"/>
                </a:srgb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812" y="0"/>
            <a:ext cx="7322376" cy="10287000"/>
          </a:xfrm>
          <a:prstGeom prst="rect">
            <a:avLst/>
          </a:prstGeom>
        </p:spPr>
      </p:pic>
      <p:pic>
        <p:nvPicPr>
          <p:cNvPr id="5" name="Picture 2" descr="D:\Nevena\Docs\Apropo Media\Projects\Karmela\Poster 2015 IMPACT Bec\10.-Blackbo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288000" cy="119896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Nevena\Docs\Apropo Media\Projects\Karmela\Poster 2015 IMPACT Bec\netwo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820" y="851338"/>
            <a:ext cx="13315950" cy="1028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352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275000" y="275000"/>
                                    </p:animScale>
                                  </p:childTnLst>
                                </p:cTn>
                              </p:par>
                              <p:par>
                                <p:cTn id="7" presetID="56" presetClass="path" presetSubtype="0" accel="50000" decel="50000" fill="hold" nodeType="withEffect">
                                  <p:stCondLst>
                                    <p:cond delay="0"/>
                                  </p:stCondLst>
                                  <p:childTnLst>
                                    <p:animMotion origin="layout" path="M 0 4.27337E-6 L 0.15469 -0.24977 " pathEditMode="relative" rAng="0" ptsTypes="AA">
                                      <p:cBhvr>
                                        <p:cTn id="8" dur="2000" fill="hold"/>
                                        <p:tgtEl>
                                          <p:spTgt spid="3"/>
                                        </p:tgtEl>
                                        <p:attrNameLst>
                                          <p:attrName>ppt_x</p:attrName>
                                          <p:attrName>ppt_y</p:attrName>
                                        </p:attrNameLst>
                                      </p:cBhvr>
                                      <p:rCtr x="7734" y="-12496"/>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28975" y="180853"/>
            <a:ext cx="11830050" cy="1988345"/>
          </a:xfrm>
        </p:spPr>
        <p:txBody>
          <a:bodyPr/>
          <a:lstStyle/>
          <a:p>
            <a:pPr algn="ctr"/>
            <a:r>
              <a:rPr lang="en-US" dirty="0"/>
              <a:t>Methodology</a:t>
            </a:r>
          </a:p>
        </p:txBody>
      </p:sp>
      <p:sp>
        <p:nvSpPr>
          <p:cNvPr id="2" name="Footer Placeholder 1"/>
          <p:cNvSpPr>
            <a:spLocks noGrp="1"/>
          </p:cNvSpPr>
          <p:nvPr>
            <p:ph type="ftr" sz="quarter" idx="11"/>
          </p:nvPr>
        </p:nvSpPr>
        <p:spPr>
          <a:xfrm>
            <a:off x="7204433" y="9563978"/>
            <a:ext cx="3257550" cy="547688"/>
          </a:xfrm>
        </p:spPr>
        <p:txBody>
          <a:bodyPr/>
          <a:lstStyle/>
          <a:p>
            <a:pPr defTabSz="1371600" fontAlgn="auto">
              <a:spcBef>
                <a:spcPts val="0"/>
              </a:spcBef>
              <a:spcAft>
                <a:spcPts val="0"/>
              </a:spcAft>
              <a:defRPr/>
            </a:pPr>
            <a:r>
              <a:rPr lang="en-US">
                <a:solidFill>
                  <a:prstClr val="black">
                    <a:tint val="75000"/>
                  </a:prstClr>
                </a:solidFill>
                <a:latin typeface="Calibri" panose="020F0502020204030204"/>
                <a:ea typeface="+mn-ea"/>
              </a:rPr>
              <a:t>KKJ 2019</a:t>
            </a:r>
            <a:endParaRPr lang="en-US" dirty="0">
              <a:solidFill>
                <a:prstClr val="black">
                  <a:tint val="75000"/>
                </a:prstClr>
              </a:solidFill>
              <a:latin typeface="Calibri" panose="020F0502020204030204"/>
              <a:ea typeface="+mn-ea"/>
            </a:endParaRPr>
          </a:p>
        </p:txBody>
      </p:sp>
      <p:grpSp>
        <p:nvGrpSpPr>
          <p:cNvPr id="3" name="Group 2"/>
          <p:cNvGrpSpPr/>
          <p:nvPr/>
        </p:nvGrpSpPr>
        <p:grpSpPr>
          <a:xfrm>
            <a:off x="11071436" y="5311378"/>
            <a:ext cx="3973635" cy="1645169"/>
            <a:chOff x="5846668" y="3306699"/>
            <a:chExt cx="2208061" cy="1214722"/>
          </a:xfrm>
        </p:grpSpPr>
        <p:sp>
          <p:nvSpPr>
            <p:cNvPr id="8" name="Oval 7"/>
            <p:cNvSpPr/>
            <p:nvPr/>
          </p:nvSpPr>
          <p:spPr>
            <a:xfrm>
              <a:off x="7818794"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0"/>
                <a:lumOff val="0"/>
                <a:alphaOff val="0"/>
              </a:schemeClr>
            </a:lnRef>
            <a:fillRef idx="1">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9" name="Oval 8"/>
            <p:cNvSpPr/>
            <p:nvPr/>
          </p:nvSpPr>
          <p:spPr>
            <a:xfrm>
              <a:off x="7386383"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124"/>
                <a:lumOff val="740"/>
                <a:alphaOff val="0"/>
              </a:schemeClr>
            </a:lnRef>
            <a:fillRef idx="1">
              <a:schemeClr val="accent1">
                <a:shade val="80000"/>
                <a:hueOff val="0"/>
                <a:satOff val="-1124"/>
                <a:lumOff val="740"/>
                <a:alphaOff val="0"/>
              </a:schemeClr>
            </a:fillRef>
            <a:effectRef idx="2">
              <a:schemeClr val="accent1">
                <a:shade val="80000"/>
                <a:hueOff val="0"/>
                <a:satOff val="-1124"/>
                <a:lumOff val="740"/>
                <a:alphaOff val="0"/>
              </a:schemeClr>
            </a:effectRef>
            <a:fontRef idx="minor">
              <a:schemeClr val="lt1"/>
            </a:fontRef>
          </p:style>
        </p:sp>
        <p:sp>
          <p:nvSpPr>
            <p:cNvPr id="10" name="Oval 9"/>
            <p:cNvSpPr/>
            <p:nvPr/>
          </p:nvSpPr>
          <p:spPr>
            <a:xfrm>
              <a:off x="6953972"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249"/>
                <a:lumOff val="1480"/>
                <a:alphaOff val="0"/>
              </a:schemeClr>
            </a:lnRef>
            <a:fillRef idx="1">
              <a:schemeClr val="accent1">
                <a:shade val="80000"/>
                <a:hueOff val="0"/>
                <a:satOff val="-2249"/>
                <a:lumOff val="1480"/>
                <a:alphaOff val="0"/>
              </a:schemeClr>
            </a:fillRef>
            <a:effectRef idx="2">
              <a:schemeClr val="accent1">
                <a:shade val="80000"/>
                <a:hueOff val="0"/>
                <a:satOff val="-2249"/>
                <a:lumOff val="1480"/>
                <a:alphaOff val="0"/>
              </a:schemeClr>
            </a:effectRef>
            <a:fontRef idx="minor">
              <a:schemeClr val="lt1"/>
            </a:fontRef>
          </p:style>
        </p:sp>
        <p:sp>
          <p:nvSpPr>
            <p:cNvPr id="11" name="Oval 10"/>
            <p:cNvSpPr/>
            <p:nvPr/>
          </p:nvSpPr>
          <p:spPr>
            <a:xfrm>
              <a:off x="6522383"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373"/>
                <a:lumOff val="2220"/>
                <a:alphaOff val="0"/>
              </a:schemeClr>
            </a:lnRef>
            <a:fillRef idx="1">
              <a:schemeClr val="accent1">
                <a:shade val="80000"/>
                <a:hueOff val="0"/>
                <a:satOff val="-3373"/>
                <a:lumOff val="2220"/>
                <a:alphaOff val="0"/>
              </a:schemeClr>
            </a:fillRef>
            <a:effectRef idx="2">
              <a:schemeClr val="accent1">
                <a:shade val="80000"/>
                <a:hueOff val="0"/>
                <a:satOff val="-3373"/>
                <a:lumOff val="2220"/>
                <a:alphaOff val="0"/>
              </a:schemeClr>
            </a:effectRef>
            <a:fontRef idx="minor">
              <a:schemeClr val="lt1"/>
            </a:fontRef>
          </p:style>
        </p:sp>
        <p:sp>
          <p:nvSpPr>
            <p:cNvPr id="13" name="Oval 12"/>
            <p:cNvSpPr/>
            <p:nvPr/>
          </p:nvSpPr>
          <p:spPr>
            <a:xfrm>
              <a:off x="5846668" y="3676316"/>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5621"/>
                <a:lumOff val="3700"/>
                <a:alphaOff val="0"/>
              </a:schemeClr>
            </a:lnRef>
            <a:fillRef idx="1">
              <a:schemeClr val="accent1">
                <a:shade val="80000"/>
                <a:hueOff val="0"/>
                <a:satOff val="-5621"/>
                <a:lumOff val="3700"/>
                <a:alphaOff val="0"/>
              </a:schemeClr>
            </a:fillRef>
            <a:effectRef idx="2">
              <a:schemeClr val="accent1">
                <a:shade val="80000"/>
                <a:hueOff val="0"/>
                <a:satOff val="-5621"/>
                <a:lumOff val="3700"/>
                <a:alphaOff val="0"/>
              </a:schemeClr>
            </a:effectRef>
            <a:fontRef idx="minor">
              <a:schemeClr val="lt1"/>
            </a:fontRef>
          </p:style>
        </p:sp>
        <p:sp>
          <p:nvSpPr>
            <p:cNvPr id="14" name="Oval 13"/>
            <p:cNvSpPr/>
            <p:nvPr/>
          </p:nvSpPr>
          <p:spPr>
            <a:xfrm>
              <a:off x="7434063" y="330669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6746"/>
                <a:lumOff val="4439"/>
                <a:alphaOff val="0"/>
              </a:schemeClr>
            </a:lnRef>
            <a:fillRef idx="1">
              <a:schemeClr val="accent1">
                <a:shade val="80000"/>
                <a:hueOff val="0"/>
                <a:satOff val="-6746"/>
                <a:lumOff val="4439"/>
                <a:alphaOff val="0"/>
              </a:schemeClr>
            </a:fillRef>
            <a:effectRef idx="2">
              <a:schemeClr val="accent1">
                <a:shade val="80000"/>
                <a:hueOff val="0"/>
                <a:satOff val="-6746"/>
                <a:lumOff val="4439"/>
                <a:alphaOff val="0"/>
              </a:schemeClr>
            </a:effectRef>
            <a:fontRef idx="minor">
              <a:schemeClr val="lt1"/>
            </a:fontRef>
          </p:style>
        </p:sp>
        <p:sp>
          <p:nvSpPr>
            <p:cNvPr id="15" name="Oval 14"/>
            <p:cNvSpPr/>
            <p:nvPr/>
          </p:nvSpPr>
          <p:spPr>
            <a:xfrm>
              <a:off x="7434063" y="4285535"/>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7870"/>
                <a:lumOff val="5179"/>
                <a:alphaOff val="0"/>
              </a:schemeClr>
            </a:lnRef>
            <a:fillRef idx="1">
              <a:schemeClr val="accent1">
                <a:shade val="80000"/>
                <a:hueOff val="0"/>
                <a:satOff val="-7870"/>
                <a:lumOff val="5179"/>
                <a:alphaOff val="0"/>
              </a:schemeClr>
            </a:fillRef>
            <a:effectRef idx="2">
              <a:schemeClr val="accent1">
                <a:shade val="80000"/>
                <a:hueOff val="0"/>
                <a:satOff val="-7870"/>
                <a:lumOff val="5179"/>
                <a:alphaOff val="0"/>
              </a:schemeClr>
            </a:effectRef>
            <a:fontRef idx="minor">
              <a:schemeClr val="lt1"/>
            </a:fontRef>
          </p:style>
        </p:sp>
        <p:sp>
          <p:nvSpPr>
            <p:cNvPr id="16" name="Oval 15"/>
            <p:cNvSpPr/>
            <p:nvPr/>
          </p:nvSpPr>
          <p:spPr>
            <a:xfrm>
              <a:off x="7644514" y="3519058"/>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8994"/>
                <a:lumOff val="5919"/>
                <a:alphaOff val="0"/>
              </a:schemeClr>
            </a:lnRef>
            <a:fillRef idx="1">
              <a:schemeClr val="accent1">
                <a:shade val="80000"/>
                <a:hueOff val="0"/>
                <a:satOff val="-8994"/>
                <a:lumOff val="5919"/>
                <a:alphaOff val="0"/>
              </a:schemeClr>
            </a:fillRef>
            <a:effectRef idx="2">
              <a:schemeClr val="accent1">
                <a:shade val="80000"/>
                <a:hueOff val="0"/>
                <a:satOff val="-8994"/>
                <a:lumOff val="5919"/>
                <a:alphaOff val="0"/>
              </a:schemeClr>
            </a:effectRef>
            <a:fontRef idx="minor">
              <a:schemeClr val="lt1"/>
            </a:fontRef>
          </p:style>
        </p:sp>
        <p:sp>
          <p:nvSpPr>
            <p:cNvPr id="17" name="Oval 16"/>
            <p:cNvSpPr/>
            <p:nvPr/>
          </p:nvSpPr>
          <p:spPr>
            <a:xfrm>
              <a:off x="7658489" y="4075033"/>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0119"/>
                <a:lumOff val="6659"/>
                <a:alphaOff val="0"/>
              </a:schemeClr>
            </a:lnRef>
            <a:fillRef idx="1">
              <a:schemeClr val="accent1">
                <a:shade val="80000"/>
                <a:hueOff val="0"/>
                <a:satOff val="-10119"/>
                <a:lumOff val="6659"/>
                <a:alphaOff val="0"/>
              </a:schemeClr>
            </a:fillRef>
            <a:effectRef idx="2">
              <a:schemeClr val="accent1">
                <a:shade val="80000"/>
                <a:hueOff val="0"/>
                <a:satOff val="-10119"/>
                <a:lumOff val="6659"/>
                <a:alphaOff val="0"/>
              </a:schemeClr>
            </a:effectRef>
            <a:fontRef idx="minor">
              <a:schemeClr val="lt1"/>
            </a:fontRef>
          </p:style>
        </p:sp>
      </p:grpSp>
      <p:sp>
        <p:nvSpPr>
          <p:cNvPr id="18" name="Freeform 17"/>
          <p:cNvSpPr/>
          <p:nvPr/>
        </p:nvSpPr>
        <p:spPr>
          <a:xfrm>
            <a:off x="6768533" y="3759809"/>
            <a:ext cx="4078602" cy="4601793"/>
          </a:xfrm>
          <a:custGeom>
            <a:avLst/>
            <a:gdLst>
              <a:gd name="connsiteX0" fmla="*/ 0 w 2388947"/>
              <a:gd name="connsiteY0" fmla="*/ 1194602 h 2389203"/>
              <a:gd name="connsiteX1" fmla="*/ 1194474 w 2388947"/>
              <a:gd name="connsiteY1" fmla="*/ 0 h 2389203"/>
              <a:gd name="connsiteX2" fmla="*/ 2388948 w 2388947"/>
              <a:gd name="connsiteY2" fmla="*/ 1194602 h 2389203"/>
              <a:gd name="connsiteX3" fmla="*/ 1194474 w 2388947"/>
              <a:gd name="connsiteY3" fmla="*/ 2389204 h 2389203"/>
              <a:gd name="connsiteX4" fmla="*/ 0 w 2388947"/>
              <a:gd name="connsiteY4" fmla="*/ 1194602 h 238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947" h="2389203">
                <a:moveTo>
                  <a:pt x="0" y="1194602"/>
                </a:moveTo>
                <a:cubicBezTo>
                  <a:pt x="0" y="534842"/>
                  <a:pt x="534784" y="0"/>
                  <a:pt x="1194474" y="0"/>
                </a:cubicBezTo>
                <a:cubicBezTo>
                  <a:pt x="1854164" y="0"/>
                  <a:pt x="2388948" y="534842"/>
                  <a:pt x="2388948" y="1194602"/>
                </a:cubicBezTo>
                <a:cubicBezTo>
                  <a:pt x="2388948" y="1854362"/>
                  <a:pt x="1854164" y="2389204"/>
                  <a:pt x="1194474" y="2389204"/>
                </a:cubicBezTo>
                <a:cubicBezTo>
                  <a:pt x="534784" y="2389204"/>
                  <a:pt x="0" y="1854362"/>
                  <a:pt x="0" y="1194602"/>
                </a:cubicBezTo>
                <a:close/>
              </a:path>
            </a:pathLst>
          </a:cu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1243"/>
              <a:lumOff val="7399"/>
              <a:alphaOff val="0"/>
            </a:schemeClr>
          </a:lnRef>
          <a:fillRef idx="1">
            <a:schemeClr val="accent1">
              <a:shade val="80000"/>
              <a:hueOff val="0"/>
              <a:satOff val="-11243"/>
              <a:lumOff val="7399"/>
              <a:alphaOff val="0"/>
            </a:schemeClr>
          </a:fillRef>
          <a:effectRef idx="2">
            <a:schemeClr val="accent1">
              <a:shade val="80000"/>
              <a:hueOff val="0"/>
              <a:satOff val="-11243"/>
              <a:lumOff val="7399"/>
              <a:alphaOff val="0"/>
            </a:schemeClr>
          </a:effectRef>
          <a:fontRef idx="minor">
            <a:schemeClr val="lt1"/>
          </a:fontRef>
        </p:style>
        <p:txBody>
          <a:bodyPr spcFirstLastPara="0" vert="horz" wrap="square" lIns="583835" tIns="583892" rIns="583835" bIns="583892" numCol="1" spcCol="1270" anchor="ctr" anchorCtr="0">
            <a:noAutofit/>
          </a:bodyPr>
          <a:lstStyle/>
          <a:p>
            <a:pPr algn="ctr" defTabSz="2066925" fontAlgn="auto">
              <a:lnSpc>
                <a:spcPct val="90000"/>
              </a:lnSpc>
              <a:spcBef>
                <a:spcPts val="0"/>
              </a:spcBef>
              <a:spcAft>
                <a:spcPct val="35000"/>
              </a:spcAft>
              <a:defRPr/>
            </a:pPr>
            <a:r>
              <a:rPr lang="en-CA" sz="3900" b="1" dirty="0">
                <a:solidFill>
                  <a:prstClr val="white"/>
                </a:solidFill>
                <a:latin typeface="Calibri" panose="020F0502020204030204"/>
              </a:rPr>
              <a:t>barriers</a:t>
            </a:r>
            <a:br>
              <a:rPr lang="en-CA" sz="3900" dirty="0">
                <a:solidFill>
                  <a:prstClr val="white"/>
                </a:solidFill>
                <a:latin typeface="Calibri" panose="020F0502020204030204"/>
              </a:rPr>
            </a:br>
            <a:r>
              <a:rPr lang="en-CA" sz="3900" b="1" dirty="0">
                <a:solidFill>
                  <a:prstClr val="white"/>
                </a:solidFill>
                <a:latin typeface="Calibri" panose="020F0502020204030204"/>
              </a:rPr>
              <a:t>opportunities gaps</a:t>
            </a:r>
          </a:p>
        </p:txBody>
      </p:sp>
      <p:grpSp>
        <p:nvGrpSpPr>
          <p:cNvPr id="62" name="Group 61"/>
          <p:cNvGrpSpPr/>
          <p:nvPr/>
        </p:nvGrpSpPr>
        <p:grpSpPr>
          <a:xfrm>
            <a:off x="4499916" y="2360351"/>
            <a:ext cx="3877827" cy="2089547"/>
            <a:chOff x="1481454" y="1143476"/>
            <a:chExt cx="3446957" cy="1393031"/>
          </a:xfrm>
        </p:grpSpPr>
        <p:sp>
          <p:nvSpPr>
            <p:cNvPr id="19" name="Oval 18"/>
            <p:cNvSpPr/>
            <p:nvPr/>
          </p:nvSpPr>
          <p:spPr>
            <a:xfrm>
              <a:off x="4456541" y="2064115"/>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2367"/>
                <a:lumOff val="8139"/>
                <a:alphaOff val="0"/>
              </a:schemeClr>
            </a:lnRef>
            <a:fillRef idx="1">
              <a:schemeClr val="accent1">
                <a:shade val="80000"/>
                <a:hueOff val="0"/>
                <a:satOff val="-12367"/>
                <a:lumOff val="8139"/>
                <a:alphaOff val="0"/>
              </a:schemeClr>
            </a:fillRef>
            <a:effectRef idx="2">
              <a:schemeClr val="accent1">
                <a:shade val="80000"/>
                <a:hueOff val="0"/>
                <a:satOff val="-12367"/>
                <a:lumOff val="8139"/>
                <a:alphaOff val="0"/>
              </a:schemeClr>
            </a:effectRef>
            <a:fontRef idx="minor">
              <a:schemeClr val="lt1"/>
            </a:fontRef>
          </p:style>
        </p:sp>
        <p:sp>
          <p:nvSpPr>
            <p:cNvPr id="20" name="Oval 19"/>
            <p:cNvSpPr/>
            <p:nvPr/>
          </p:nvSpPr>
          <p:spPr>
            <a:xfrm>
              <a:off x="4159772" y="178365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3492"/>
                <a:lumOff val="8879"/>
                <a:alphaOff val="0"/>
              </a:schemeClr>
            </a:lnRef>
            <a:fillRef idx="1">
              <a:schemeClr val="accent1">
                <a:shade val="80000"/>
                <a:hueOff val="0"/>
                <a:satOff val="-13492"/>
                <a:lumOff val="8879"/>
                <a:alphaOff val="0"/>
              </a:schemeClr>
            </a:fillRef>
            <a:effectRef idx="2">
              <a:schemeClr val="accent1">
                <a:shade val="80000"/>
                <a:hueOff val="0"/>
                <a:satOff val="-13492"/>
                <a:lumOff val="8879"/>
                <a:alphaOff val="0"/>
              </a:schemeClr>
            </a:effectRef>
            <a:fontRef idx="minor">
              <a:schemeClr val="lt1"/>
            </a:fontRef>
          </p:style>
        </p:sp>
        <p:sp>
          <p:nvSpPr>
            <p:cNvPr id="21" name="Oval 20"/>
            <p:cNvSpPr/>
            <p:nvPr/>
          </p:nvSpPr>
          <p:spPr>
            <a:xfrm>
              <a:off x="3827654" y="1437560"/>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4616"/>
                <a:lumOff val="9619"/>
                <a:alphaOff val="0"/>
              </a:schemeClr>
            </a:lnRef>
            <a:fillRef idx="1">
              <a:schemeClr val="accent1">
                <a:shade val="80000"/>
                <a:hueOff val="0"/>
                <a:satOff val="-14616"/>
                <a:lumOff val="9619"/>
                <a:alphaOff val="0"/>
              </a:schemeClr>
            </a:fillRef>
            <a:effectRef idx="2">
              <a:schemeClr val="accent1">
                <a:shade val="80000"/>
                <a:hueOff val="0"/>
                <a:satOff val="-14616"/>
                <a:lumOff val="9619"/>
                <a:alphaOff val="0"/>
              </a:schemeClr>
            </a:effectRef>
            <a:fontRef idx="minor">
              <a:schemeClr val="lt1"/>
            </a:fontRef>
          </p:style>
        </p:sp>
        <p:sp>
          <p:nvSpPr>
            <p:cNvPr id="22" name="Oval 21"/>
            <p:cNvSpPr/>
            <p:nvPr/>
          </p:nvSpPr>
          <p:spPr>
            <a:xfrm>
              <a:off x="3498002" y="114347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5740"/>
                <a:lumOff val="10359"/>
                <a:alphaOff val="0"/>
              </a:schemeClr>
            </a:lnRef>
            <a:fillRef idx="1">
              <a:schemeClr val="accent1">
                <a:shade val="80000"/>
                <a:hueOff val="0"/>
                <a:satOff val="-15740"/>
                <a:lumOff val="10359"/>
                <a:alphaOff val="0"/>
              </a:schemeClr>
            </a:fillRef>
            <a:effectRef idx="2">
              <a:schemeClr val="accent1">
                <a:shade val="80000"/>
                <a:hueOff val="0"/>
                <a:satOff val="-15740"/>
                <a:lumOff val="10359"/>
                <a:alphaOff val="0"/>
              </a:schemeClr>
            </a:effectRef>
            <a:fontRef idx="minor">
              <a:schemeClr val="lt1"/>
            </a:fontRef>
          </p:style>
        </p:sp>
        <p:sp>
          <p:nvSpPr>
            <p:cNvPr id="23" name="Oval 22"/>
            <p:cNvSpPr/>
            <p:nvPr/>
          </p:nvSpPr>
          <p:spPr>
            <a:xfrm>
              <a:off x="2994071" y="114347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6865"/>
                <a:lumOff val="11099"/>
                <a:alphaOff val="0"/>
              </a:schemeClr>
            </a:lnRef>
            <a:fillRef idx="1">
              <a:schemeClr val="accent1">
                <a:shade val="80000"/>
                <a:hueOff val="0"/>
                <a:satOff val="-16865"/>
                <a:lumOff val="11099"/>
                <a:alphaOff val="0"/>
              </a:schemeClr>
            </a:fillRef>
            <a:effectRef idx="2">
              <a:schemeClr val="accent1">
                <a:shade val="80000"/>
                <a:hueOff val="0"/>
                <a:satOff val="-16865"/>
                <a:lumOff val="11099"/>
                <a:alphaOff val="0"/>
              </a:schemeClr>
            </a:effectRef>
            <a:fontRef idx="minor">
              <a:schemeClr val="lt1"/>
            </a:fontRef>
          </p:style>
        </p:sp>
        <p:sp>
          <p:nvSpPr>
            <p:cNvPr id="24" name="Oval 23"/>
            <p:cNvSpPr/>
            <p:nvPr/>
          </p:nvSpPr>
          <p:spPr>
            <a:xfrm>
              <a:off x="2489317" y="114347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7989"/>
                <a:lumOff val="11838"/>
                <a:alphaOff val="0"/>
              </a:schemeClr>
            </a:lnRef>
            <a:fillRef idx="1">
              <a:schemeClr val="accent1">
                <a:shade val="80000"/>
                <a:hueOff val="0"/>
                <a:satOff val="-17989"/>
                <a:lumOff val="11838"/>
                <a:alphaOff val="0"/>
              </a:schemeClr>
            </a:fillRef>
            <a:effectRef idx="2">
              <a:schemeClr val="accent1">
                <a:shade val="80000"/>
                <a:hueOff val="0"/>
                <a:satOff val="-17989"/>
                <a:lumOff val="11838"/>
                <a:alphaOff val="0"/>
              </a:schemeClr>
            </a:effectRef>
            <a:fontRef idx="minor">
              <a:schemeClr val="lt1"/>
            </a:fontRef>
          </p:style>
        </p:sp>
        <p:sp>
          <p:nvSpPr>
            <p:cNvPr id="25" name="Oval 24"/>
            <p:cNvSpPr/>
            <p:nvPr/>
          </p:nvSpPr>
          <p:spPr>
            <a:xfrm>
              <a:off x="1985386" y="114347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9113"/>
                <a:lumOff val="12578"/>
                <a:alphaOff val="0"/>
              </a:schemeClr>
            </a:lnRef>
            <a:fillRef idx="1">
              <a:schemeClr val="accent1">
                <a:shade val="80000"/>
                <a:hueOff val="0"/>
                <a:satOff val="-19113"/>
                <a:lumOff val="12578"/>
                <a:alphaOff val="0"/>
              </a:schemeClr>
            </a:fillRef>
            <a:effectRef idx="2">
              <a:schemeClr val="accent1">
                <a:shade val="80000"/>
                <a:hueOff val="0"/>
                <a:satOff val="-19113"/>
                <a:lumOff val="12578"/>
                <a:alphaOff val="0"/>
              </a:schemeClr>
            </a:effectRef>
            <a:fontRef idx="minor">
              <a:schemeClr val="lt1"/>
            </a:fontRef>
          </p:style>
        </p:sp>
        <p:sp>
          <p:nvSpPr>
            <p:cNvPr id="26" name="Oval 25"/>
            <p:cNvSpPr/>
            <p:nvPr/>
          </p:nvSpPr>
          <p:spPr>
            <a:xfrm>
              <a:off x="1481454" y="114347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0237"/>
                <a:lumOff val="13318"/>
                <a:alphaOff val="0"/>
              </a:schemeClr>
            </a:lnRef>
            <a:fillRef idx="1">
              <a:schemeClr val="accent1">
                <a:shade val="80000"/>
                <a:hueOff val="0"/>
                <a:satOff val="-20237"/>
                <a:lumOff val="13318"/>
                <a:alphaOff val="0"/>
              </a:schemeClr>
            </a:fillRef>
            <a:effectRef idx="2">
              <a:schemeClr val="accent1">
                <a:shade val="80000"/>
                <a:hueOff val="0"/>
                <a:satOff val="-20237"/>
                <a:lumOff val="13318"/>
                <a:alphaOff val="0"/>
              </a:schemeClr>
            </a:effectRef>
            <a:fontRef idx="minor">
              <a:schemeClr val="lt1"/>
            </a:fontRef>
          </p:style>
        </p:sp>
      </p:grpSp>
      <p:sp>
        <p:nvSpPr>
          <p:cNvPr id="28" name="Freeform 27"/>
          <p:cNvSpPr/>
          <p:nvPr/>
        </p:nvSpPr>
        <p:spPr>
          <a:xfrm>
            <a:off x="4408735" y="1584776"/>
            <a:ext cx="3111140" cy="911042"/>
          </a:xfrm>
          <a:custGeom>
            <a:avLst/>
            <a:gdLst>
              <a:gd name="connsiteX0" fmla="*/ 0 w 2765457"/>
              <a:gd name="connsiteY0" fmla="*/ 0 h 607361"/>
              <a:gd name="connsiteX1" fmla="*/ 2765457 w 2765457"/>
              <a:gd name="connsiteY1" fmla="*/ 0 h 607361"/>
              <a:gd name="connsiteX2" fmla="*/ 2765457 w 2765457"/>
              <a:gd name="connsiteY2" fmla="*/ 607361 h 607361"/>
              <a:gd name="connsiteX3" fmla="*/ 0 w 2765457"/>
              <a:gd name="connsiteY3" fmla="*/ 607361 h 607361"/>
              <a:gd name="connsiteX4" fmla="*/ 0 w 2765457"/>
              <a:gd name="connsiteY4" fmla="*/ 0 h 6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57" h="607361">
                <a:moveTo>
                  <a:pt x="0" y="0"/>
                </a:moveTo>
                <a:lnTo>
                  <a:pt x="2765457" y="0"/>
                </a:lnTo>
                <a:lnTo>
                  <a:pt x="2765457" y="607361"/>
                </a:lnTo>
                <a:lnTo>
                  <a:pt x="0" y="607361"/>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defTabSz="1400175" fontAlgn="auto">
              <a:lnSpc>
                <a:spcPct val="90000"/>
              </a:lnSpc>
              <a:spcAft>
                <a:spcPct val="35000"/>
              </a:spcAft>
              <a:defRPr/>
            </a:pPr>
            <a:r>
              <a:rPr lang="en-CA" sz="3600" b="1" dirty="0">
                <a:solidFill>
                  <a:prstClr val="black">
                    <a:hueOff val="0"/>
                    <a:satOff val="0"/>
                    <a:lumOff val="0"/>
                    <a:alphaOff val="0"/>
                  </a:prstClr>
                </a:solidFill>
                <a:latin typeface="Calibri" panose="020F0502020204030204"/>
              </a:rPr>
              <a:t>Network/WG</a:t>
            </a:r>
          </a:p>
        </p:txBody>
      </p:sp>
      <p:grpSp>
        <p:nvGrpSpPr>
          <p:cNvPr id="63" name="Group 62"/>
          <p:cNvGrpSpPr/>
          <p:nvPr/>
        </p:nvGrpSpPr>
        <p:grpSpPr>
          <a:xfrm>
            <a:off x="4119771" y="3849960"/>
            <a:ext cx="3139809" cy="1082850"/>
            <a:chOff x="1000541" y="2264711"/>
            <a:chExt cx="2790941" cy="721900"/>
          </a:xfrm>
        </p:grpSpPr>
        <p:sp>
          <p:nvSpPr>
            <p:cNvPr id="29" name="Oval 28"/>
            <p:cNvSpPr/>
            <p:nvPr/>
          </p:nvSpPr>
          <p:spPr>
            <a:xfrm>
              <a:off x="3319612" y="2514219"/>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2486"/>
                <a:lumOff val="14798"/>
                <a:alphaOff val="0"/>
              </a:schemeClr>
            </a:lnRef>
            <a:fillRef idx="1">
              <a:schemeClr val="accent1">
                <a:shade val="80000"/>
                <a:hueOff val="0"/>
                <a:satOff val="-22486"/>
                <a:lumOff val="14798"/>
                <a:alphaOff val="0"/>
              </a:schemeClr>
            </a:fillRef>
            <a:effectRef idx="2">
              <a:schemeClr val="accent1">
                <a:shade val="80000"/>
                <a:hueOff val="0"/>
                <a:satOff val="-22486"/>
                <a:lumOff val="14798"/>
                <a:alphaOff val="0"/>
              </a:schemeClr>
            </a:effectRef>
            <a:fontRef idx="minor">
              <a:schemeClr val="lt1"/>
            </a:fontRef>
          </p:style>
        </p:sp>
        <p:sp>
          <p:nvSpPr>
            <p:cNvPr id="30" name="Oval 29"/>
            <p:cNvSpPr/>
            <p:nvPr/>
          </p:nvSpPr>
          <p:spPr>
            <a:xfrm>
              <a:off x="3017089" y="226471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3610"/>
                <a:lumOff val="15538"/>
                <a:alphaOff val="0"/>
              </a:schemeClr>
            </a:lnRef>
            <a:fillRef idx="1">
              <a:schemeClr val="accent1">
                <a:shade val="80000"/>
                <a:hueOff val="0"/>
                <a:satOff val="-23610"/>
                <a:lumOff val="15538"/>
                <a:alphaOff val="0"/>
              </a:schemeClr>
            </a:fillRef>
            <a:effectRef idx="2">
              <a:schemeClr val="accent1">
                <a:shade val="80000"/>
                <a:hueOff val="0"/>
                <a:satOff val="-23610"/>
                <a:lumOff val="15538"/>
                <a:alphaOff val="0"/>
              </a:schemeClr>
            </a:effectRef>
            <a:fontRef idx="minor">
              <a:schemeClr val="lt1"/>
            </a:fontRef>
          </p:style>
        </p:sp>
        <p:sp>
          <p:nvSpPr>
            <p:cNvPr id="31" name="Oval 30"/>
            <p:cNvSpPr/>
            <p:nvPr/>
          </p:nvSpPr>
          <p:spPr>
            <a:xfrm>
              <a:off x="2513157" y="226471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4735"/>
                <a:lumOff val="16278"/>
                <a:alphaOff val="0"/>
              </a:schemeClr>
            </a:lnRef>
            <a:fillRef idx="1">
              <a:schemeClr val="accent1">
                <a:shade val="80000"/>
                <a:hueOff val="0"/>
                <a:satOff val="-24735"/>
                <a:lumOff val="16278"/>
                <a:alphaOff val="0"/>
              </a:schemeClr>
            </a:fillRef>
            <a:effectRef idx="2">
              <a:schemeClr val="accent1">
                <a:shade val="80000"/>
                <a:hueOff val="0"/>
                <a:satOff val="-24735"/>
                <a:lumOff val="16278"/>
                <a:alphaOff val="0"/>
              </a:schemeClr>
            </a:effectRef>
            <a:fontRef idx="minor">
              <a:schemeClr val="lt1"/>
            </a:fontRef>
          </p:style>
        </p:sp>
        <p:sp>
          <p:nvSpPr>
            <p:cNvPr id="32" name="Oval 31"/>
            <p:cNvSpPr/>
            <p:nvPr/>
          </p:nvSpPr>
          <p:spPr>
            <a:xfrm>
              <a:off x="2009226" y="226471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5859"/>
                <a:lumOff val="17018"/>
                <a:alphaOff val="0"/>
              </a:schemeClr>
            </a:lnRef>
            <a:fillRef idx="1">
              <a:schemeClr val="accent1">
                <a:shade val="80000"/>
                <a:hueOff val="0"/>
                <a:satOff val="-25859"/>
                <a:lumOff val="17018"/>
                <a:alphaOff val="0"/>
              </a:schemeClr>
            </a:fillRef>
            <a:effectRef idx="2">
              <a:schemeClr val="accent1">
                <a:shade val="80000"/>
                <a:hueOff val="0"/>
                <a:satOff val="-25859"/>
                <a:lumOff val="17018"/>
                <a:alphaOff val="0"/>
              </a:schemeClr>
            </a:effectRef>
            <a:fontRef idx="minor">
              <a:schemeClr val="lt1"/>
            </a:fontRef>
          </p:style>
        </p:sp>
        <p:sp>
          <p:nvSpPr>
            <p:cNvPr id="33" name="Oval 32"/>
            <p:cNvSpPr/>
            <p:nvPr/>
          </p:nvSpPr>
          <p:spPr>
            <a:xfrm>
              <a:off x="1505294" y="226471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6983"/>
                <a:lumOff val="17758"/>
                <a:alphaOff val="0"/>
              </a:schemeClr>
            </a:lnRef>
            <a:fillRef idx="1">
              <a:schemeClr val="accent1">
                <a:shade val="80000"/>
                <a:hueOff val="0"/>
                <a:satOff val="-26983"/>
                <a:lumOff val="17758"/>
                <a:alphaOff val="0"/>
              </a:schemeClr>
            </a:fillRef>
            <a:effectRef idx="2">
              <a:schemeClr val="accent1">
                <a:shade val="80000"/>
                <a:hueOff val="0"/>
                <a:satOff val="-26983"/>
                <a:lumOff val="17758"/>
                <a:alphaOff val="0"/>
              </a:schemeClr>
            </a:effectRef>
            <a:fontRef idx="minor">
              <a:schemeClr val="lt1"/>
            </a:fontRef>
          </p:style>
        </p:sp>
        <p:sp>
          <p:nvSpPr>
            <p:cNvPr id="34" name="Oval 33"/>
            <p:cNvSpPr/>
            <p:nvPr/>
          </p:nvSpPr>
          <p:spPr>
            <a:xfrm>
              <a:off x="1000541" y="226471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8108"/>
                <a:lumOff val="18498"/>
                <a:alphaOff val="0"/>
              </a:schemeClr>
            </a:lnRef>
            <a:fillRef idx="1">
              <a:schemeClr val="accent1">
                <a:shade val="80000"/>
                <a:hueOff val="0"/>
                <a:satOff val="-28108"/>
                <a:lumOff val="18498"/>
                <a:alphaOff val="0"/>
              </a:schemeClr>
            </a:fillRef>
            <a:effectRef idx="2">
              <a:schemeClr val="accent1">
                <a:shade val="80000"/>
                <a:hueOff val="0"/>
                <a:satOff val="-28108"/>
                <a:lumOff val="18498"/>
                <a:alphaOff val="0"/>
              </a:schemeClr>
            </a:effectRef>
            <a:fontRef idx="minor">
              <a:schemeClr val="lt1"/>
            </a:fontRef>
          </p:style>
        </p:sp>
      </p:grpSp>
      <p:sp>
        <p:nvSpPr>
          <p:cNvPr id="36" name="Freeform 35"/>
          <p:cNvSpPr/>
          <p:nvPr/>
        </p:nvSpPr>
        <p:spPr>
          <a:xfrm>
            <a:off x="4000502" y="3016822"/>
            <a:ext cx="3941178" cy="911042"/>
          </a:xfrm>
          <a:custGeom>
            <a:avLst/>
            <a:gdLst>
              <a:gd name="connsiteX0" fmla="*/ 0 w 2765457"/>
              <a:gd name="connsiteY0" fmla="*/ 0 h 607361"/>
              <a:gd name="connsiteX1" fmla="*/ 2765457 w 2765457"/>
              <a:gd name="connsiteY1" fmla="*/ 0 h 607361"/>
              <a:gd name="connsiteX2" fmla="*/ 2765457 w 2765457"/>
              <a:gd name="connsiteY2" fmla="*/ 607361 h 607361"/>
              <a:gd name="connsiteX3" fmla="*/ 0 w 2765457"/>
              <a:gd name="connsiteY3" fmla="*/ 607361 h 607361"/>
              <a:gd name="connsiteX4" fmla="*/ 0 w 2765457"/>
              <a:gd name="connsiteY4" fmla="*/ 0 h 6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57" h="607361">
                <a:moveTo>
                  <a:pt x="0" y="0"/>
                </a:moveTo>
                <a:lnTo>
                  <a:pt x="2765457" y="0"/>
                </a:lnTo>
                <a:lnTo>
                  <a:pt x="2765457" y="607361"/>
                </a:lnTo>
                <a:lnTo>
                  <a:pt x="0" y="607361"/>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defTabSz="1400175" fontAlgn="auto">
              <a:lnSpc>
                <a:spcPct val="90000"/>
              </a:lnSpc>
              <a:spcAft>
                <a:spcPct val="35000"/>
              </a:spcAft>
              <a:defRPr/>
            </a:pPr>
            <a:r>
              <a:rPr lang="en-CA" sz="3600" b="1" dirty="0">
                <a:solidFill>
                  <a:prstClr val="black">
                    <a:hueOff val="0"/>
                    <a:satOff val="0"/>
                    <a:lumOff val="0"/>
                    <a:alphaOff val="0"/>
                  </a:prstClr>
                </a:solidFill>
                <a:latin typeface="Calibri" panose="020F0502020204030204"/>
              </a:rPr>
              <a:t>Scoping review</a:t>
            </a:r>
            <a:endParaRPr lang="en-US" sz="3600" b="1" dirty="0">
              <a:solidFill>
                <a:prstClr val="black">
                  <a:hueOff val="0"/>
                  <a:satOff val="0"/>
                  <a:lumOff val="0"/>
                  <a:alphaOff val="0"/>
                </a:prstClr>
              </a:solidFill>
              <a:latin typeface="Calibri" panose="020F0502020204030204"/>
            </a:endParaRPr>
          </a:p>
        </p:txBody>
      </p:sp>
      <p:grpSp>
        <p:nvGrpSpPr>
          <p:cNvPr id="64" name="Group 63"/>
          <p:cNvGrpSpPr/>
          <p:nvPr/>
        </p:nvGrpSpPr>
        <p:grpSpPr>
          <a:xfrm>
            <a:off x="4138307" y="5706411"/>
            <a:ext cx="2630226" cy="708588"/>
            <a:chOff x="963547" y="3676316"/>
            <a:chExt cx="2337979" cy="472392"/>
          </a:xfrm>
        </p:grpSpPr>
        <p:sp>
          <p:nvSpPr>
            <p:cNvPr id="37" name="Oval 36"/>
            <p:cNvSpPr/>
            <p:nvPr/>
          </p:nvSpPr>
          <p:spPr>
            <a:xfrm>
              <a:off x="2829656" y="3676316"/>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0356"/>
                <a:lumOff val="19977"/>
                <a:alphaOff val="0"/>
              </a:schemeClr>
            </a:lnRef>
            <a:fillRef idx="1">
              <a:schemeClr val="accent1">
                <a:shade val="80000"/>
                <a:hueOff val="0"/>
                <a:satOff val="-30356"/>
                <a:lumOff val="19977"/>
                <a:alphaOff val="0"/>
              </a:schemeClr>
            </a:fillRef>
            <a:effectRef idx="2">
              <a:schemeClr val="accent1">
                <a:shade val="80000"/>
                <a:hueOff val="0"/>
                <a:satOff val="-30356"/>
                <a:lumOff val="19977"/>
                <a:alphaOff val="0"/>
              </a:schemeClr>
            </a:effectRef>
            <a:fontRef idx="minor">
              <a:schemeClr val="lt1"/>
            </a:fontRef>
          </p:style>
        </p:sp>
        <p:sp>
          <p:nvSpPr>
            <p:cNvPr id="38" name="Oval 37"/>
            <p:cNvSpPr/>
            <p:nvPr/>
          </p:nvSpPr>
          <p:spPr>
            <a:xfrm>
              <a:off x="2362718"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1480"/>
                <a:lumOff val="20717"/>
                <a:alphaOff val="0"/>
              </a:schemeClr>
            </a:lnRef>
            <a:fillRef idx="1">
              <a:schemeClr val="accent1">
                <a:shade val="80000"/>
                <a:hueOff val="0"/>
                <a:satOff val="-31480"/>
                <a:lumOff val="20717"/>
                <a:alphaOff val="0"/>
              </a:schemeClr>
            </a:fillRef>
            <a:effectRef idx="2">
              <a:schemeClr val="accent1">
                <a:shade val="80000"/>
                <a:hueOff val="0"/>
                <a:satOff val="-31480"/>
                <a:lumOff val="20717"/>
                <a:alphaOff val="0"/>
              </a:schemeClr>
            </a:effectRef>
            <a:fontRef idx="minor">
              <a:schemeClr val="lt1"/>
            </a:fontRef>
          </p:style>
        </p:sp>
        <p:sp>
          <p:nvSpPr>
            <p:cNvPr id="39" name="Oval 38"/>
            <p:cNvSpPr/>
            <p:nvPr/>
          </p:nvSpPr>
          <p:spPr>
            <a:xfrm>
              <a:off x="1896602"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2605"/>
                <a:lumOff val="21457"/>
                <a:alphaOff val="0"/>
              </a:schemeClr>
            </a:lnRef>
            <a:fillRef idx="1">
              <a:schemeClr val="accent1">
                <a:shade val="80000"/>
                <a:hueOff val="0"/>
                <a:satOff val="-32605"/>
                <a:lumOff val="21457"/>
                <a:alphaOff val="0"/>
              </a:schemeClr>
            </a:fillRef>
            <a:effectRef idx="2">
              <a:schemeClr val="accent1">
                <a:shade val="80000"/>
                <a:hueOff val="0"/>
                <a:satOff val="-32605"/>
                <a:lumOff val="21457"/>
                <a:alphaOff val="0"/>
              </a:schemeClr>
            </a:effectRef>
            <a:fontRef idx="minor">
              <a:schemeClr val="lt1"/>
            </a:fontRef>
          </p:style>
        </p:sp>
        <p:sp>
          <p:nvSpPr>
            <p:cNvPr id="40" name="Oval 39"/>
            <p:cNvSpPr/>
            <p:nvPr/>
          </p:nvSpPr>
          <p:spPr>
            <a:xfrm>
              <a:off x="1429663"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3729"/>
                <a:lumOff val="22197"/>
                <a:alphaOff val="0"/>
              </a:schemeClr>
            </a:lnRef>
            <a:fillRef idx="1">
              <a:schemeClr val="accent1">
                <a:shade val="80000"/>
                <a:hueOff val="0"/>
                <a:satOff val="-33729"/>
                <a:lumOff val="22197"/>
                <a:alphaOff val="0"/>
              </a:schemeClr>
            </a:fillRef>
            <a:effectRef idx="2">
              <a:schemeClr val="accent1">
                <a:shade val="80000"/>
                <a:hueOff val="0"/>
                <a:satOff val="-33729"/>
                <a:lumOff val="22197"/>
                <a:alphaOff val="0"/>
              </a:schemeClr>
            </a:effectRef>
            <a:fontRef idx="minor">
              <a:schemeClr val="lt1"/>
            </a:fontRef>
          </p:style>
        </p:sp>
        <p:sp>
          <p:nvSpPr>
            <p:cNvPr id="41" name="Oval 40"/>
            <p:cNvSpPr/>
            <p:nvPr/>
          </p:nvSpPr>
          <p:spPr>
            <a:xfrm>
              <a:off x="963547"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4853"/>
                <a:lumOff val="22937"/>
                <a:alphaOff val="0"/>
              </a:schemeClr>
            </a:lnRef>
            <a:fillRef idx="1">
              <a:schemeClr val="accent1">
                <a:shade val="80000"/>
                <a:hueOff val="0"/>
                <a:satOff val="-34853"/>
                <a:lumOff val="22937"/>
                <a:alphaOff val="0"/>
              </a:schemeClr>
            </a:fillRef>
            <a:effectRef idx="2">
              <a:schemeClr val="accent1">
                <a:shade val="80000"/>
                <a:hueOff val="0"/>
                <a:satOff val="-34853"/>
                <a:lumOff val="22937"/>
                <a:alphaOff val="0"/>
              </a:schemeClr>
            </a:effectRef>
            <a:fontRef idx="minor">
              <a:schemeClr val="lt1"/>
            </a:fontRef>
          </p:style>
        </p:sp>
      </p:grpSp>
      <p:sp>
        <p:nvSpPr>
          <p:cNvPr id="43" name="Freeform 42"/>
          <p:cNvSpPr/>
          <p:nvPr/>
        </p:nvSpPr>
        <p:spPr>
          <a:xfrm>
            <a:off x="4000500" y="4578521"/>
            <a:ext cx="2768031" cy="1265336"/>
          </a:xfrm>
          <a:custGeom>
            <a:avLst/>
            <a:gdLst>
              <a:gd name="connsiteX0" fmla="*/ 0 w 2091356"/>
              <a:gd name="connsiteY0" fmla="*/ 0 h 607361"/>
              <a:gd name="connsiteX1" fmla="*/ 2091356 w 2091356"/>
              <a:gd name="connsiteY1" fmla="*/ 0 h 607361"/>
              <a:gd name="connsiteX2" fmla="*/ 2091356 w 2091356"/>
              <a:gd name="connsiteY2" fmla="*/ 607361 h 607361"/>
              <a:gd name="connsiteX3" fmla="*/ 0 w 2091356"/>
              <a:gd name="connsiteY3" fmla="*/ 607361 h 607361"/>
              <a:gd name="connsiteX4" fmla="*/ 0 w 2091356"/>
              <a:gd name="connsiteY4" fmla="*/ 0 h 6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56" h="607361">
                <a:moveTo>
                  <a:pt x="0" y="0"/>
                </a:moveTo>
                <a:lnTo>
                  <a:pt x="2091356" y="0"/>
                </a:lnTo>
                <a:lnTo>
                  <a:pt x="2091356" y="607361"/>
                </a:lnTo>
                <a:lnTo>
                  <a:pt x="0" y="607361"/>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defTabSz="1400175" fontAlgn="auto">
              <a:lnSpc>
                <a:spcPct val="90000"/>
              </a:lnSpc>
              <a:spcAft>
                <a:spcPct val="35000"/>
              </a:spcAft>
              <a:defRPr/>
            </a:pPr>
            <a:r>
              <a:rPr lang="en-CA" sz="3600" b="1" dirty="0">
                <a:solidFill>
                  <a:prstClr val="black">
                    <a:hueOff val="0"/>
                    <a:satOff val="0"/>
                    <a:lumOff val="0"/>
                    <a:alphaOff val="0"/>
                  </a:prstClr>
                </a:solidFill>
                <a:latin typeface="Calibri" panose="020F0502020204030204"/>
              </a:rPr>
              <a:t>Surveys</a:t>
            </a:r>
            <a:r>
              <a:rPr lang="en-CA" sz="3150" b="1" dirty="0">
                <a:solidFill>
                  <a:prstClr val="black">
                    <a:hueOff val="0"/>
                    <a:satOff val="0"/>
                    <a:lumOff val="0"/>
                    <a:alphaOff val="0"/>
                  </a:prstClr>
                </a:solidFill>
                <a:latin typeface="Calibri" panose="020F0502020204030204"/>
              </a:rPr>
              <a:t> &amp; </a:t>
            </a:r>
            <a:r>
              <a:rPr lang="en-CA" sz="3600" b="1" dirty="0">
                <a:solidFill>
                  <a:prstClr val="black">
                    <a:hueOff val="0"/>
                    <a:satOff val="0"/>
                    <a:lumOff val="0"/>
                    <a:alphaOff val="0"/>
                  </a:prstClr>
                </a:solidFill>
                <a:latin typeface="Calibri" panose="020F0502020204030204"/>
              </a:rPr>
              <a:t>Interviews</a:t>
            </a:r>
          </a:p>
        </p:txBody>
      </p:sp>
      <p:grpSp>
        <p:nvGrpSpPr>
          <p:cNvPr id="65" name="Group 64"/>
          <p:cNvGrpSpPr/>
          <p:nvPr/>
        </p:nvGrpSpPr>
        <p:grpSpPr>
          <a:xfrm>
            <a:off x="4074030" y="6910027"/>
            <a:ext cx="3139809" cy="1074491"/>
            <a:chOff x="1000541" y="4819840"/>
            <a:chExt cx="2790941" cy="716327"/>
          </a:xfrm>
        </p:grpSpPr>
        <p:sp>
          <p:nvSpPr>
            <p:cNvPr id="44" name="Oval 43"/>
            <p:cNvSpPr/>
            <p:nvPr/>
          </p:nvSpPr>
          <p:spPr>
            <a:xfrm>
              <a:off x="3319612" y="4819840"/>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8226"/>
                <a:lumOff val="25157"/>
                <a:alphaOff val="0"/>
              </a:schemeClr>
            </a:lnRef>
            <a:fillRef idx="1">
              <a:schemeClr val="accent1">
                <a:shade val="80000"/>
                <a:hueOff val="0"/>
                <a:satOff val="-38226"/>
                <a:lumOff val="25157"/>
                <a:alphaOff val="0"/>
              </a:schemeClr>
            </a:fillRef>
            <a:effectRef idx="2">
              <a:schemeClr val="accent1">
                <a:shade val="80000"/>
                <a:hueOff val="0"/>
                <a:satOff val="-38226"/>
                <a:lumOff val="25157"/>
                <a:alphaOff val="0"/>
              </a:schemeClr>
            </a:effectRef>
            <a:fontRef idx="minor">
              <a:schemeClr val="lt1"/>
            </a:fontRef>
          </p:style>
        </p:sp>
        <p:sp>
          <p:nvSpPr>
            <p:cNvPr id="45" name="Oval 44"/>
            <p:cNvSpPr/>
            <p:nvPr/>
          </p:nvSpPr>
          <p:spPr>
            <a:xfrm>
              <a:off x="3017089" y="530028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9351"/>
                <a:lumOff val="25897"/>
                <a:alphaOff val="0"/>
              </a:schemeClr>
            </a:lnRef>
            <a:fillRef idx="1">
              <a:schemeClr val="accent1">
                <a:shade val="80000"/>
                <a:hueOff val="0"/>
                <a:satOff val="-39351"/>
                <a:lumOff val="25897"/>
                <a:alphaOff val="0"/>
              </a:schemeClr>
            </a:fillRef>
            <a:effectRef idx="2">
              <a:schemeClr val="accent1">
                <a:shade val="80000"/>
                <a:hueOff val="0"/>
                <a:satOff val="-39351"/>
                <a:lumOff val="25897"/>
                <a:alphaOff val="0"/>
              </a:schemeClr>
            </a:effectRef>
            <a:fontRef idx="minor">
              <a:schemeClr val="lt1"/>
            </a:fontRef>
          </p:style>
        </p:sp>
        <p:sp>
          <p:nvSpPr>
            <p:cNvPr id="46" name="Oval 45"/>
            <p:cNvSpPr/>
            <p:nvPr/>
          </p:nvSpPr>
          <p:spPr>
            <a:xfrm>
              <a:off x="2513157" y="530028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0475"/>
                <a:lumOff val="26636"/>
                <a:alphaOff val="0"/>
              </a:schemeClr>
            </a:lnRef>
            <a:fillRef idx="1">
              <a:schemeClr val="accent1">
                <a:shade val="80000"/>
                <a:hueOff val="0"/>
                <a:satOff val="-40475"/>
                <a:lumOff val="26636"/>
                <a:alphaOff val="0"/>
              </a:schemeClr>
            </a:fillRef>
            <a:effectRef idx="2">
              <a:schemeClr val="accent1">
                <a:shade val="80000"/>
                <a:hueOff val="0"/>
                <a:satOff val="-40475"/>
                <a:lumOff val="26636"/>
                <a:alphaOff val="0"/>
              </a:schemeClr>
            </a:effectRef>
            <a:fontRef idx="minor">
              <a:schemeClr val="lt1"/>
            </a:fontRef>
          </p:style>
        </p:sp>
        <p:sp>
          <p:nvSpPr>
            <p:cNvPr id="47" name="Oval 46"/>
            <p:cNvSpPr/>
            <p:nvPr/>
          </p:nvSpPr>
          <p:spPr>
            <a:xfrm>
              <a:off x="2009226" y="530028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1599"/>
                <a:lumOff val="27376"/>
                <a:alphaOff val="0"/>
              </a:schemeClr>
            </a:lnRef>
            <a:fillRef idx="1">
              <a:schemeClr val="accent1">
                <a:shade val="80000"/>
                <a:hueOff val="0"/>
                <a:satOff val="-41599"/>
                <a:lumOff val="27376"/>
                <a:alphaOff val="0"/>
              </a:schemeClr>
            </a:fillRef>
            <a:effectRef idx="2">
              <a:schemeClr val="accent1">
                <a:shade val="80000"/>
                <a:hueOff val="0"/>
                <a:satOff val="-41599"/>
                <a:lumOff val="27376"/>
                <a:alphaOff val="0"/>
              </a:schemeClr>
            </a:effectRef>
            <a:fontRef idx="minor">
              <a:schemeClr val="lt1"/>
            </a:fontRef>
          </p:style>
        </p:sp>
        <p:sp>
          <p:nvSpPr>
            <p:cNvPr id="48" name="Oval 47"/>
            <p:cNvSpPr/>
            <p:nvPr/>
          </p:nvSpPr>
          <p:spPr>
            <a:xfrm>
              <a:off x="1505294" y="530028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2723"/>
                <a:lumOff val="28116"/>
                <a:alphaOff val="0"/>
              </a:schemeClr>
            </a:lnRef>
            <a:fillRef idx="1">
              <a:schemeClr val="accent1">
                <a:shade val="80000"/>
                <a:hueOff val="0"/>
                <a:satOff val="-42723"/>
                <a:lumOff val="28116"/>
                <a:alphaOff val="0"/>
              </a:schemeClr>
            </a:fillRef>
            <a:effectRef idx="2">
              <a:schemeClr val="accent1">
                <a:shade val="80000"/>
                <a:hueOff val="0"/>
                <a:satOff val="-42723"/>
                <a:lumOff val="28116"/>
                <a:alphaOff val="0"/>
              </a:schemeClr>
            </a:effectRef>
            <a:fontRef idx="minor">
              <a:schemeClr val="lt1"/>
            </a:fontRef>
          </p:style>
        </p:sp>
        <p:sp>
          <p:nvSpPr>
            <p:cNvPr id="49" name="Oval 48"/>
            <p:cNvSpPr/>
            <p:nvPr/>
          </p:nvSpPr>
          <p:spPr>
            <a:xfrm>
              <a:off x="1000541" y="530028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3848"/>
                <a:lumOff val="28856"/>
                <a:alphaOff val="0"/>
              </a:schemeClr>
            </a:lnRef>
            <a:fillRef idx="1">
              <a:schemeClr val="accent1">
                <a:shade val="80000"/>
                <a:hueOff val="0"/>
                <a:satOff val="-43848"/>
                <a:lumOff val="28856"/>
                <a:alphaOff val="0"/>
              </a:schemeClr>
            </a:fillRef>
            <a:effectRef idx="2">
              <a:schemeClr val="accent1">
                <a:shade val="80000"/>
                <a:hueOff val="0"/>
                <a:satOff val="-43848"/>
                <a:lumOff val="28856"/>
                <a:alphaOff val="0"/>
              </a:schemeClr>
            </a:effectRef>
            <a:fontRef idx="minor">
              <a:schemeClr val="lt1"/>
            </a:fontRef>
          </p:style>
        </p:sp>
      </p:grpSp>
      <p:sp>
        <p:nvSpPr>
          <p:cNvPr id="51" name="Freeform 50"/>
          <p:cNvSpPr/>
          <p:nvPr/>
        </p:nvSpPr>
        <p:spPr>
          <a:xfrm>
            <a:off x="4148443" y="6781366"/>
            <a:ext cx="3111140" cy="911042"/>
          </a:xfrm>
          <a:custGeom>
            <a:avLst/>
            <a:gdLst>
              <a:gd name="connsiteX0" fmla="*/ 0 w 2765457"/>
              <a:gd name="connsiteY0" fmla="*/ 0 h 607361"/>
              <a:gd name="connsiteX1" fmla="*/ 2765457 w 2765457"/>
              <a:gd name="connsiteY1" fmla="*/ 0 h 607361"/>
              <a:gd name="connsiteX2" fmla="*/ 2765457 w 2765457"/>
              <a:gd name="connsiteY2" fmla="*/ 607361 h 607361"/>
              <a:gd name="connsiteX3" fmla="*/ 0 w 2765457"/>
              <a:gd name="connsiteY3" fmla="*/ 607361 h 607361"/>
              <a:gd name="connsiteX4" fmla="*/ 0 w 2765457"/>
              <a:gd name="connsiteY4" fmla="*/ 0 h 6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57" h="607361">
                <a:moveTo>
                  <a:pt x="0" y="0"/>
                </a:moveTo>
                <a:lnTo>
                  <a:pt x="2765457" y="0"/>
                </a:lnTo>
                <a:lnTo>
                  <a:pt x="2765457" y="607361"/>
                </a:lnTo>
                <a:lnTo>
                  <a:pt x="0" y="607361"/>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defTabSz="1400175" fontAlgn="auto">
              <a:lnSpc>
                <a:spcPct val="90000"/>
              </a:lnSpc>
              <a:spcAft>
                <a:spcPct val="35000"/>
              </a:spcAft>
              <a:defRPr/>
            </a:pPr>
            <a:r>
              <a:rPr lang="en-US" sz="3600" b="1" dirty="0">
                <a:solidFill>
                  <a:prstClr val="black">
                    <a:hueOff val="0"/>
                    <a:satOff val="0"/>
                    <a:lumOff val="0"/>
                    <a:alphaOff val="0"/>
                  </a:prstClr>
                </a:solidFill>
                <a:latin typeface="Calibri" panose="020F0502020204030204"/>
              </a:rPr>
              <a:t>Enviro scan Initiatives</a:t>
            </a:r>
          </a:p>
        </p:txBody>
      </p:sp>
      <p:grpSp>
        <p:nvGrpSpPr>
          <p:cNvPr id="66" name="Group 65"/>
          <p:cNvGrpSpPr/>
          <p:nvPr/>
        </p:nvGrpSpPr>
        <p:grpSpPr>
          <a:xfrm>
            <a:off x="4206745" y="7807598"/>
            <a:ext cx="3310904" cy="2227920"/>
            <a:chOff x="1985386" y="5248894"/>
            <a:chExt cx="2943025" cy="1485280"/>
          </a:xfrm>
        </p:grpSpPr>
        <p:sp>
          <p:nvSpPr>
            <p:cNvPr id="52" name="Oval 51"/>
            <p:cNvSpPr/>
            <p:nvPr/>
          </p:nvSpPr>
          <p:spPr>
            <a:xfrm>
              <a:off x="4456541" y="5248894"/>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7221"/>
                <a:lumOff val="31076"/>
                <a:alphaOff val="0"/>
              </a:schemeClr>
            </a:lnRef>
            <a:fillRef idx="1">
              <a:schemeClr val="accent1">
                <a:shade val="80000"/>
                <a:hueOff val="0"/>
                <a:satOff val="-47221"/>
                <a:lumOff val="31076"/>
                <a:alphaOff val="0"/>
              </a:schemeClr>
            </a:fillRef>
            <a:effectRef idx="2">
              <a:schemeClr val="accent1">
                <a:shade val="80000"/>
                <a:hueOff val="0"/>
                <a:satOff val="-47221"/>
                <a:lumOff val="31076"/>
                <a:alphaOff val="0"/>
              </a:schemeClr>
            </a:effectRef>
            <a:fontRef idx="minor">
              <a:schemeClr val="lt1"/>
            </a:fontRef>
          </p:style>
        </p:sp>
        <p:sp>
          <p:nvSpPr>
            <p:cNvPr id="53" name="Oval 52"/>
            <p:cNvSpPr/>
            <p:nvPr/>
          </p:nvSpPr>
          <p:spPr>
            <a:xfrm>
              <a:off x="4218961" y="572809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8345"/>
                <a:lumOff val="31816"/>
                <a:alphaOff val="0"/>
              </a:schemeClr>
            </a:lnRef>
            <a:fillRef idx="1">
              <a:schemeClr val="accent1">
                <a:shade val="80000"/>
                <a:hueOff val="0"/>
                <a:satOff val="-48345"/>
                <a:lumOff val="31816"/>
                <a:alphaOff val="0"/>
              </a:schemeClr>
            </a:fillRef>
            <a:effectRef idx="2">
              <a:schemeClr val="accent1">
                <a:shade val="80000"/>
                <a:hueOff val="0"/>
                <a:satOff val="-48345"/>
                <a:lumOff val="31816"/>
                <a:alphaOff val="0"/>
              </a:schemeClr>
            </a:effectRef>
            <a:fontRef idx="minor">
              <a:schemeClr val="lt1"/>
            </a:fontRef>
          </p:style>
        </p:sp>
        <p:sp>
          <p:nvSpPr>
            <p:cNvPr id="54" name="Oval 53"/>
            <p:cNvSpPr/>
            <p:nvPr/>
          </p:nvSpPr>
          <p:spPr>
            <a:xfrm>
              <a:off x="3880267" y="6109477"/>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9469"/>
                <a:lumOff val="32556"/>
                <a:alphaOff val="0"/>
              </a:schemeClr>
            </a:lnRef>
            <a:fillRef idx="1">
              <a:schemeClr val="accent1">
                <a:shade val="80000"/>
                <a:hueOff val="0"/>
                <a:satOff val="-49469"/>
                <a:lumOff val="32556"/>
                <a:alphaOff val="0"/>
              </a:schemeClr>
            </a:fillRef>
            <a:effectRef idx="2">
              <a:schemeClr val="accent1">
                <a:shade val="80000"/>
                <a:hueOff val="0"/>
                <a:satOff val="-49469"/>
                <a:lumOff val="32556"/>
                <a:alphaOff val="0"/>
              </a:schemeClr>
            </a:effectRef>
            <a:fontRef idx="minor">
              <a:schemeClr val="lt1"/>
            </a:fontRef>
          </p:style>
        </p:sp>
        <p:sp>
          <p:nvSpPr>
            <p:cNvPr id="55" name="Oval 54"/>
            <p:cNvSpPr/>
            <p:nvPr/>
          </p:nvSpPr>
          <p:spPr>
            <a:xfrm>
              <a:off x="3498002" y="6498288"/>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50594"/>
                <a:lumOff val="33296"/>
                <a:alphaOff val="0"/>
              </a:schemeClr>
            </a:lnRef>
            <a:fillRef idx="1">
              <a:schemeClr val="accent1">
                <a:shade val="80000"/>
                <a:hueOff val="0"/>
                <a:satOff val="-50594"/>
                <a:lumOff val="33296"/>
                <a:alphaOff val="0"/>
              </a:schemeClr>
            </a:fillRef>
            <a:effectRef idx="2">
              <a:schemeClr val="accent1">
                <a:shade val="80000"/>
                <a:hueOff val="0"/>
                <a:satOff val="-50594"/>
                <a:lumOff val="33296"/>
                <a:alphaOff val="0"/>
              </a:schemeClr>
            </a:effectRef>
            <a:fontRef idx="minor">
              <a:schemeClr val="lt1"/>
            </a:fontRef>
          </p:style>
        </p:sp>
        <p:sp>
          <p:nvSpPr>
            <p:cNvPr id="56" name="Oval 55"/>
            <p:cNvSpPr/>
            <p:nvPr/>
          </p:nvSpPr>
          <p:spPr>
            <a:xfrm>
              <a:off x="2994071" y="6498288"/>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51718"/>
                <a:lumOff val="34035"/>
                <a:alphaOff val="0"/>
              </a:schemeClr>
            </a:lnRef>
            <a:fillRef idx="1">
              <a:schemeClr val="accent1">
                <a:shade val="80000"/>
                <a:hueOff val="0"/>
                <a:satOff val="-51718"/>
                <a:lumOff val="34035"/>
                <a:alphaOff val="0"/>
              </a:schemeClr>
            </a:fillRef>
            <a:effectRef idx="2">
              <a:schemeClr val="accent1">
                <a:shade val="80000"/>
                <a:hueOff val="0"/>
                <a:satOff val="-51718"/>
                <a:lumOff val="34035"/>
                <a:alphaOff val="0"/>
              </a:schemeClr>
            </a:effectRef>
            <a:fontRef idx="minor">
              <a:schemeClr val="lt1"/>
            </a:fontRef>
          </p:style>
        </p:sp>
        <p:sp>
          <p:nvSpPr>
            <p:cNvPr id="57" name="Oval 56"/>
            <p:cNvSpPr/>
            <p:nvPr/>
          </p:nvSpPr>
          <p:spPr>
            <a:xfrm>
              <a:off x="2489317" y="6498288"/>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52842"/>
                <a:lumOff val="34775"/>
                <a:alphaOff val="0"/>
              </a:schemeClr>
            </a:lnRef>
            <a:fillRef idx="1">
              <a:schemeClr val="accent1">
                <a:shade val="80000"/>
                <a:hueOff val="0"/>
                <a:satOff val="-52842"/>
                <a:lumOff val="34775"/>
                <a:alphaOff val="0"/>
              </a:schemeClr>
            </a:fillRef>
            <a:effectRef idx="2">
              <a:schemeClr val="accent1">
                <a:shade val="80000"/>
                <a:hueOff val="0"/>
                <a:satOff val="-52842"/>
                <a:lumOff val="34775"/>
                <a:alphaOff val="0"/>
              </a:schemeClr>
            </a:effectRef>
            <a:fontRef idx="minor">
              <a:schemeClr val="lt1"/>
            </a:fontRef>
          </p:style>
        </p:sp>
        <p:sp>
          <p:nvSpPr>
            <p:cNvPr id="58" name="Oval 57"/>
            <p:cNvSpPr/>
            <p:nvPr/>
          </p:nvSpPr>
          <p:spPr>
            <a:xfrm>
              <a:off x="1985386" y="6498288"/>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53966"/>
                <a:lumOff val="35515"/>
                <a:alphaOff val="0"/>
              </a:schemeClr>
            </a:lnRef>
            <a:fillRef idx="1">
              <a:schemeClr val="accent1">
                <a:shade val="80000"/>
                <a:hueOff val="0"/>
                <a:satOff val="-53966"/>
                <a:lumOff val="35515"/>
                <a:alphaOff val="0"/>
              </a:schemeClr>
            </a:fillRef>
            <a:effectRef idx="2">
              <a:schemeClr val="accent1">
                <a:shade val="80000"/>
                <a:hueOff val="0"/>
                <a:satOff val="-53966"/>
                <a:lumOff val="35515"/>
                <a:alphaOff val="0"/>
              </a:schemeClr>
            </a:effectRef>
            <a:fontRef idx="minor">
              <a:schemeClr val="lt1"/>
            </a:fontRef>
          </p:style>
        </p:sp>
      </p:grpSp>
      <p:sp>
        <p:nvSpPr>
          <p:cNvPr id="61" name="Freeform 60"/>
          <p:cNvSpPr/>
          <p:nvPr/>
        </p:nvSpPr>
        <p:spPr>
          <a:xfrm>
            <a:off x="3808486" y="8882299"/>
            <a:ext cx="3111140" cy="911042"/>
          </a:xfrm>
          <a:custGeom>
            <a:avLst/>
            <a:gdLst>
              <a:gd name="connsiteX0" fmla="*/ 0 w 2765457"/>
              <a:gd name="connsiteY0" fmla="*/ 0 h 607361"/>
              <a:gd name="connsiteX1" fmla="*/ 2765457 w 2765457"/>
              <a:gd name="connsiteY1" fmla="*/ 0 h 607361"/>
              <a:gd name="connsiteX2" fmla="*/ 2765457 w 2765457"/>
              <a:gd name="connsiteY2" fmla="*/ 607361 h 607361"/>
              <a:gd name="connsiteX3" fmla="*/ 0 w 2765457"/>
              <a:gd name="connsiteY3" fmla="*/ 607361 h 607361"/>
              <a:gd name="connsiteX4" fmla="*/ 0 w 2765457"/>
              <a:gd name="connsiteY4" fmla="*/ 0 h 6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57" h="607361">
                <a:moveTo>
                  <a:pt x="0" y="0"/>
                </a:moveTo>
                <a:lnTo>
                  <a:pt x="2765457" y="0"/>
                </a:lnTo>
                <a:lnTo>
                  <a:pt x="2765457" y="607361"/>
                </a:lnTo>
                <a:lnTo>
                  <a:pt x="0" y="607361"/>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defTabSz="1400175" fontAlgn="auto">
              <a:lnSpc>
                <a:spcPct val="90000"/>
              </a:lnSpc>
              <a:spcAft>
                <a:spcPct val="35000"/>
              </a:spcAft>
              <a:defRPr/>
            </a:pPr>
            <a:r>
              <a:rPr lang="en-CA" sz="3600" b="1" dirty="0">
                <a:solidFill>
                  <a:prstClr val="black">
                    <a:hueOff val="0"/>
                    <a:satOff val="0"/>
                    <a:lumOff val="0"/>
                    <a:alphaOff val="0"/>
                  </a:prstClr>
                </a:solidFill>
                <a:latin typeface="Calibri" panose="020F0502020204030204"/>
              </a:rPr>
              <a:t>Enviro scan of Repositories</a:t>
            </a:r>
          </a:p>
        </p:txBody>
      </p:sp>
      <p:sp>
        <p:nvSpPr>
          <p:cNvPr id="5" name="TextBox 4"/>
          <p:cNvSpPr txBox="1"/>
          <p:nvPr/>
        </p:nvSpPr>
        <p:spPr>
          <a:xfrm rot="2345714">
            <a:off x="13056438" y="4902257"/>
            <a:ext cx="2692212" cy="577081"/>
          </a:xfrm>
          <a:prstGeom prst="rect">
            <a:avLst/>
          </a:prstGeom>
          <a:noFill/>
        </p:spPr>
        <p:txBody>
          <a:bodyPr wrap="none" rtlCol="0">
            <a:spAutoFit/>
          </a:bodyPr>
          <a:lstStyle/>
          <a:p>
            <a:pPr defTabSz="1371600" fontAlgn="auto">
              <a:spcBef>
                <a:spcPts val="0"/>
              </a:spcBef>
              <a:spcAft>
                <a:spcPts val="0"/>
              </a:spcAft>
              <a:defRPr/>
            </a:pPr>
            <a:r>
              <a:rPr lang="en-US" sz="3150" b="1" dirty="0">
                <a:solidFill>
                  <a:prstClr val="black"/>
                </a:solidFill>
                <a:latin typeface="Calibri" panose="020F0502020204030204"/>
                <a:ea typeface="+mn-ea"/>
              </a:rPr>
              <a:t>Indicate</a:t>
            </a:r>
            <a:r>
              <a:rPr lang="hr-HR" sz="3150" b="1" dirty="0">
                <a:solidFill>
                  <a:prstClr val="black"/>
                </a:solidFill>
                <a:latin typeface="Calibri" panose="020F0502020204030204"/>
                <a:ea typeface="+mn-ea"/>
              </a:rPr>
              <a:t> </a:t>
            </a:r>
            <a:r>
              <a:rPr lang="en-US" sz="3150" b="1" dirty="0">
                <a:solidFill>
                  <a:prstClr val="black"/>
                </a:solidFill>
                <a:latin typeface="Calibri" panose="020F0502020204030204"/>
                <a:ea typeface="+mn-ea"/>
              </a:rPr>
              <a:t>trends</a:t>
            </a:r>
          </a:p>
        </p:txBody>
      </p:sp>
      <p:sp>
        <p:nvSpPr>
          <p:cNvPr id="59" name="TextBox 58"/>
          <p:cNvSpPr txBox="1"/>
          <p:nvPr/>
        </p:nvSpPr>
        <p:spPr>
          <a:xfrm rot="19356201">
            <a:off x="12857994" y="6721123"/>
            <a:ext cx="3058017" cy="577081"/>
          </a:xfrm>
          <a:prstGeom prst="rect">
            <a:avLst/>
          </a:prstGeom>
          <a:noFill/>
        </p:spPr>
        <p:txBody>
          <a:bodyPr wrap="none" rtlCol="0">
            <a:spAutoFit/>
          </a:bodyPr>
          <a:lstStyle/>
          <a:p>
            <a:pPr defTabSz="1371600" fontAlgn="auto">
              <a:spcBef>
                <a:spcPts val="0"/>
              </a:spcBef>
              <a:spcAft>
                <a:spcPts val="0"/>
              </a:spcAft>
              <a:defRPr/>
            </a:pPr>
            <a:r>
              <a:rPr lang="en-US" sz="3150" b="1" dirty="0">
                <a:solidFill>
                  <a:prstClr val="black"/>
                </a:solidFill>
                <a:latin typeface="Calibri" panose="020F0502020204030204"/>
                <a:ea typeface="+mn-ea"/>
              </a:rPr>
              <a:t>Impact transition</a:t>
            </a:r>
          </a:p>
        </p:txBody>
      </p:sp>
    </p:spTree>
    <p:extLst>
      <p:ext uri="{BB962C8B-B14F-4D97-AF65-F5344CB8AC3E}">
        <p14:creationId xmlns:p14="http://schemas.microsoft.com/office/powerpoint/2010/main" val="551063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6"/>
                                        </p:tgtEl>
                                      </p:cBhvr>
                                      <p:by x="150000" y="150000"/>
                                    </p:animScale>
                                  </p:childTnLst>
                                </p:cTn>
                              </p:par>
                              <p:par>
                                <p:cTn id="7" presetID="64" presetClass="path" presetSubtype="0" accel="50000" decel="50000" fill="hold" grpId="1" nodeType="withEffect">
                                  <p:stCondLst>
                                    <p:cond delay="0"/>
                                  </p:stCondLst>
                                  <p:childTnLst>
                                    <p:animMotion origin="layout" path="M -1.66667E-6 0.00972 L -1.66667E-6 -0.01806 " pathEditMode="relative" rAng="0" ptsTypes="AA">
                                      <p:cBhvr>
                                        <p:cTn id="8" dur="2000" fill="hold"/>
                                        <p:tgtEl>
                                          <p:spTgt spid="36"/>
                                        </p:tgtEl>
                                        <p:attrNameLst>
                                          <p:attrName>ppt_x</p:attrName>
                                          <p:attrName>ppt_y</p:attrName>
                                        </p:attrNameLst>
                                      </p:cBhvr>
                                      <p:rCtr x="0"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4C14-EEF6-4FAA-AF2A-3804613126E3}"/>
              </a:ext>
            </a:extLst>
          </p:cNvPr>
          <p:cNvSpPr>
            <a:spLocks noGrp="1"/>
          </p:cNvSpPr>
          <p:nvPr>
            <p:ph type="title"/>
          </p:nvPr>
        </p:nvSpPr>
        <p:spPr/>
        <p:txBody>
          <a:bodyPr/>
          <a:lstStyle/>
          <a:p>
            <a:r>
              <a:rPr lang="en-CA" dirty="0"/>
              <a:t>Scoping review</a:t>
            </a:r>
          </a:p>
        </p:txBody>
      </p:sp>
      <p:sp>
        <p:nvSpPr>
          <p:cNvPr id="3" name="Content Placeholder 2">
            <a:extLst>
              <a:ext uri="{FF2B5EF4-FFF2-40B4-BE49-F238E27FC236}">
                <a16:creationId xmlns:a16="http://schemas.microsoft.com/office/drawing/2014/main" id="{13887B47-BE11-4F83-A6DC-798386C0C525}"/>
              </a:ext>
            </a:extLst>
          </p:cNvPr>
          <p:cNvSpPr>
            <a:spLocks noGrp="1"/>
          </p:cNvSpPr>
          <p:nvPr>
            <p:ph idx="1"/>
          </p:nvPr>
        </p:nvSpPr>
        <p:spPr/>
        <p:txBody>
          <a:bodyPr>
            <a:normAutofit/>
          </a:bodyPr>
          <a:lstStyle/>
          <a:p>
            <a:pPr marL="0" indent="0">
              <a:buNone/>
            </a:pPr>
            <a:r>
              <a:rPr lang="en-CA" dirty="0"/>
              <a:t>A process of </a:t>
            </a:r>
          </a:p>
          <a:p>
            <a:r>
              <a:rPr lang="en-CA" b="1" dirty="0"/>
              <a:t>Scanning </a:t>
            </a:r>
            <a:r>
              <a:rPr lang="en-CA" dirty="0"/>
              <a:t>&amp;</a:t>
            </a:r>
            <a:r>
              <a:rPr lang="en-CA" b="1" dirty="0"/>
              <a:t> mapping </a:t>
            </a:r>
            <a:r>
              <a:rPr lang="en-CA" dirty="0"/>
              <a:t>literature and other sources </a:t>
            </a:r>
            <a:r>
              <a:rPr lang="en-US" dirty="0"/>
              <a:t>on a specific topic</a:t>
            </a:r>
          </a:p>
          <a:p>
            <a:r>
              <a:rPr lang="en-US" b="1" dirty="0"/>
              <a:t>identifying </a:t>
            </a:r>
            <a:r>
              <a:rPr lang="en-US" dirty="0"/>
              <a:t>key concepts, theories, and sources of evidence</a:t>
            </a:r>
          </a:p>
          <a:p>
            <a:r>
              <a:rPr lang="en-US" b="1" dirty="0"/>
              <a:t>aiming</a:t>
            </a:r>
            <a:r>
              <a:rPr lang="en-US" dirty="0"/>
              <a:t> to better understanding phenomena</a:t>
            </a:r>
          </a:p>
          <a:p>
            <a:endParaRPr lang="en-CA" dirty="0"/>
          </a:p>
        </p:txBody>
      </p:sp>
      <p:sp>
        <p:nvSpPr>
          <p:cNvPr id="4" name="Footer Placeholder 3"/>
          <p:cNvSpPr>
            <a:spLocks noGrp="1"/>
          </p:cNvSpPr>
          <p:nvPr>
            <p:ph type="ftr" sz="quarter" idx="11"/>
          </p:nvPr>
        </p:nvSpPr>
        <p:spPr/>
        <p:txBody>
          <a:bodyPr/>
          <a:lstStyle/>
          <a:p>
            <a:pPr defTabSz="1371600" fontAlgn="auto">
              <a:spcBef>
                <a:spcPts val="0"/>
              </a:spcBef>
              <a:spcAft>
                <a:spcPts val="0"/>
              </a:spcAft>
              <a:defRPr/>
            </a:pPr>
            <a:r>
              <a:rPr lang="en-US">
                <a:solidFill>
                  <a:srgbClr val="2D2D2D">
                    <a:tint val="75000"/>
                  </a:srgbClr>
                </a:solidFill>
                <a:latin typeface="Calibri"/>
                <a:ea typeface="+mn-ea"/>
              </a:rPr>
              <a:t>KKJ 2019</a:t>
            </a:r>
            <a:endParaRPr lang="en-US" dirty="0">
              <a:solidFill>
                <a:srgbClr val="2D2D2D">
                  <a:tint val="75000"/>
                </a:srgbClr>
              </a:solidFill>
              <a:latin typeface="Calibri"/>
              <a:ea typeface="+mn-ea"/>
            </a:endParaRPr>
          </a:p>
        </p:txBody>
      </p:sp>
    </p:spTree>
    <p:extLst>
      <p:ext uri="{BB962C8B-B14F-4D97-AF65-F5344CB8AC3E}">
        <p14:creationId xmlns:p14="http://schemas.microsoft.com/office/powerpoint/2010/main" val="12082344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t>Scoping review</a:t>
            </a:r>
          </a:p>
        </p:txBody>
      </p:sp>
      <p:sp>
        <p:nvSpPr>
          <p:cNvPr id="5" name="Content Placeholder 4"/>
          <p:cNvSpPr>
            <a:spLocks noGrp="1"/>
          </p:cNvSpPr>
          <p:nvPr>
            <p:ph idx="1"/>
          </p:nvPr>
        </p:nvSpPr>
        <p:spPr/>
        <p:txBody>
          <a:bodyPr>
            <a:normAutofit/>
          </a:bodyPr>
          <a:lstStyle/>
          <a:p>
            <a:r>
              <a:rPr lang="en-CA" b="1" dirty="0"/>
              <a:t>Advantages: </a:t>
            </a:r>
          </a:p>
          <a:p>
            <a:pPr lvl="1"/>
            <a:r>
              <a:rPr lang="en-CA" dirty="0"/>
              <a:t>flexible</a:t>
            </a:r>
          </a:p>
          <a:p>
            <a:r>
              <a:rPr lang="en-CA" b="1" dirty="0"/>
              <a:t>Challenges</a:t>
            </a:r>
          </a:p>
          <a:p>
            <a:pPr lvl="1"/>
            <a:r>
              <a:rPr lang="en-CA" dirty="0"/>
              <a:t>language –terms - translations</a:t>
            </a:r>
          </a:p>
          <a:p>
            <a:pPr lvl="1"/>
            <a:r>
              <a:rPr lang="en-CA" dirty="0"/>
              <a:t>no specific MESH terms</a:t>
            </a:r>
          </a:p>
          <a:p>
            <a:pPr lvl="1"/>
            <a:r>
              <a:rPr lang="en-CA" dirty="0"/>
              <a:t>Media , Social media</a:t>
            </a:r>
            <a:endParaRPr lang="hr-HR" dirty="0"/>
          </a:p>
        </p:txBody>
      </p:sp>
      <p:sp>
        <p:nvSpPr>
          <p:cNvPr id="3" name="Footer Placeholder 2"/>
          <p:cNvSpPr>
            <a:spLocks noGrp="1"/>
          </p:cNvSpPr>
          <p:nvPr>
            <p:ph type="ftr" sz="quarter" idx="11"/>
          </p:nvPr>
        </p:nvSpPr>
        <p:spPr/>
        <p:txBody>
          <a:bodyPr/>
          <a:lstStyle/>
          <a:p>
            <a:pPr defTabSz="914445">
              <a:defRPr/>
            </a:pPr>
            <a:r>
              <a:rPr lang="en-US">
                <a:solidFill>
                  <a:srgbClr val="2D2D2D">
                    <a:tint val="75000"/>
                  </a:srgbClr>
                </a:solidFill>
              </a:rPr>
              <a:t>KKJ 2019</a:t>
            </a:r>
          </a:p>
        </p:txBody>
      </p:sp>
    </p:spTree>
    <p:extLst>
      <p:ext uri="{BB962C8B-B14F-4D97-AF65-F5344CB8AC3E}">
        <p14:creationId xmlns:p14="http://schemas.microsoft.com/office/powerpoint/2010/main" val="4062208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left)">
                                      <p:cBhvr>
                                        <p:cTn id="18" dur="500"/>
                                        <p:tgtEl>
                                          <p:spTgt spid="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left)">
                                      <p:cBhvr>
                                        <p:cTn id="21" dur="500"/>
                                        <p:tgtEl>
                                          <p:spTgt spid="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left)">
                                      <p:cBhvr>
                                        <p:cTn id="2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solidFill>
                  <a:srgbClr val="2D2D2D">
                    <a:tint val="75000"/>
                  </a:srgbClr>
                </a:solidFill>
              </a:rPr>
              <a:t>KKJ 2019</a:t>
            </a:r>
            <a:endParaRPr lang="en-US" dirty="0">
              <a:solidFill>
                <a:srgbClr val="2D2D2D">
                  <a:tint val="75000"/>
                </a:srgbClr>
              </a:solidFill>
            </a:endParaRPr>
          </a:p>
        </p:txBody>
      </p:sp>
      <p:pic>
        <p:nvPicPr>
          <p:cNvPr id="1026" name="Picture 2" descr="D:\Nevena\Docs\Apropo Media\Projects\Karmela\milestones\milestone-v4.jpg"/>
          <p:cNvPicPr>
            <a:picLocks noChangeAspect="1" noChangeArrowheads="1"/>
          </p:cNvPicPr>
          <p:nvPr/>
        </p:nvPicPr>
        <p:blipFill rotWithShape="1">
          <a:blip r:embed="rId2">
            <a:extLst>
              <a:ext uri="{28A0092B-C50C-407E-A947-70E740481C1C}">
                <a14:useLocalDpi xmlns:a14="http://schemas.microsoft.com/office/drawing/2010/main" val="0"/>
              </a:ext>
            </a:extLst>
          </a:blip>
          <a:srcRect l="797" t="1666" r="598" b="1297"/>
          <a:stretch/>
        </p:blipFill>
        <p:spPr bwMode="auto">
          <a:xfrm>
            <a:off x="-171450" y="857250"/>
            <a:ext cx="18554700" cy="98208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818E21-2CD8-4A48-9BCC-F0E676D44242}"/>
              </a:ext>
            </a:extLst>
          </p:cNvPr>
          <p:cNvSpPr txBox="1"/>
          <p:nvPr/>
        </p:nvSpPr>
        <p:spPr>
          <a:xfrm>
            <a:off x="5329962" y="396586"/>
            <a:ext cx="7551876" cy="830997"/>
          </a:xfrm>
          <a:prstGeom prst="rect">
            <a:avLst/>
          </a:prstGeom>
          <a:noFill/>
        </p:spPr>
        <p:txBody>
          <a:bodyPr wrap="none" rtlCol="0">
            <a:spAutoFit/>
          </a:bodyPr>
          <a:lstStyle/>
          <a:p>
            <a:r>
              <a:rPr lang="en-CA" sz="4800" cap="small" dirty="0"/>
              <a:t>Baseline- Key Milestones</a:t>
            </a:r>
          </a:p>
        </p:txBody>
      </p:sp>
      <p:sp>
        <p:nvSpPr>
          <p:cNvPr id="4" name="TextBox 3">
            <a:extLst>
              <a:ext uri="{FF2B5EF4-FFF2-40B4-BE49-F238E27FC236}">
                <a16:creationId xmlns:a16="http://schemas.microsoft.com/office/drawing/2014/main" id="{1984F428-85C1-4F47-A933-A7442F4EE8C4}"/>
              </a:ext>
            </a:extLst>
          </p:cNvPr>
          <p:cNvSpPr txBox="1"/>
          <p:nvPr/>
        </p:nvSpPr>
        <p:spPr>
          <a:xfrm>
            <a:off x="240807" y="9921420"/>
            <a:ext cx="13621486" cy="307777"/>
          </a:xfrm>
          <a:prstGeom prst="rect">
            <a:avLst/>
          </a:prstGeom>
          <a:noFill/>
        </p:spPr>
        <p:txBody>
          <a:bodyPr wrap="none" rtlCol="0">
            <a:spAutoFit/>
          </a:bodyPr>
          <a:lstStyle/>
          <a:p>
            <a:r>
              <a:rPr lang="en-CA" sz="1400" dirty="0" err="1"/>
              <a:t>Mahmić-Kaknjo</a:t>
            </a:r>
            <a:r>
              <a:rPr lang="en-CA" sz="1400" dirty="0"/>
              <a:t> M, </a:t>
            </a:r>
            <a:r>
              <a:rPr lang="en-CA" sz="1400" dirty="0" err="1"/>
              <a:t>Šimić</a:t>
            </a:r>
            <a:r>
              <a:rPr lang="en-CA" sz="1400" dirty="0"/>
              <a:t> J, Krleža-Jerić K. Setting the IMPACT (IMProve Access to Clinical Trial data) Observatory baseline. </a:t>
            </a:r>
            <a:r>
              <a:rPr lang="en-CA" sz="1400" i="1" dirty="0" err="1"/>
              <a:t>Biochem</a:t>
            </a:r>
            <a:r>
              <a:rPr lang="en-CA" sz="1400" i="1" dirty="0"/>
              <a:t> Med (Zagreb)</a:t>
            </a:r>
            <a:r>
              <a:rPr lang="en-CA" sz="1400" dirty="0"/>
              <a:t>. 2018;28(1):010201. </a:t>
            </a:r>
          </a:p>
        </p:txBody>
      </p:sp>
    </p:spTree>
    <p:extLst>
      <p:ext uri="{BB962C8B-B14F-4D97-AF65-F5344CB8AC3E}">
        <p14:creationId xmlns:p14="http://schemas.microsoft.com/office/powerpoint/2010/main" val="14438481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1371600" fontAlgn="auto">
              <a:spcBef>
                <a:spcPts val="0"/>
              </a:spcBef>
              <a:spcAft>
                <a:spcPts val="0"/>
              </a:spcAft>
              <a:defRPr/>
            </a:pPr>
            <a:r>
              <a:rPr lang="en-US">
                <a:solidFill>
                  <a:srgbClr val="2D2D2D">
                    <a:tint val="75000"/>
                  </a:srgbClr>
                </a:solidFill>
                <a:latin typeface="Calibri"/>
                <a:ea typeface="+mn-ea"/>
              </a:rPr>
              <a:t>KKJ 2019</a:t>
            </a:r>
            <a:endParaRPr lang="en-US" dirty="0">
              <a:solidFill>
                <a:srgbClr val="2D2D2D">
                  <a:tint val="75000"/>
                </a:srgbClr>
              </a:solidFill>
              <a:latin typeface="Calibri"/>
              <a:ea typeface="+mn-ea"/>
            </a:endParaRPr>
          </a:p>
        </p:txBody>
      </p:sp>
      <p:pic>
        <p:nvPicPr>
          <p:cNvPr id="2050" name="Picture 2" descr="D:\Nevena\Docs\Apropo Media\Projects\Karmela\poster scoping lit\2016-Clinical-Trial-Data-Sharing-in-the-21st-Centu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2651" y="123822"/>
            <a:ext cx="7199087" cy="10287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D40DDB1-EA31-4635-B399-D436735D8FD9}"/>
              </a:ext>
            </a:extLst>
          </p:cNvPr>
          <p:cNvSpPr txBox="1">
            <a:spLocks/>
          </p:cNvSpPr>
          <p:nvPr/>
        </p:nvSpPr>
        <p:spPr>
          <a:xfrm>
            <a:off x="764276" y="540546"/>
            <a:ext cx="8694050" cy="3688554"/>
          </a:xfrm>
          <a:prstGeom prst="rect">
            <a:avLst/>
          </a:prstGeom>
        </p:spPr>
        <p:txBody>
          <a:bodyPr>
            <a:noAutofit/>
          </a:bodyPr>
          <a:lstStyle>
            <a:lvl1pPr algn="ctr" defTabSz="1229015" rtl="0" eaLnBrk="1" latinLnBrk="0" hangingPunct="1">
              <a:spcBef>
                <a:spcPct val="0"/>
              </a:spcBef>
              <a:buNone/>
              <a:defRPr sz="5934" kern="1200">
                <a:solidFill>
                  <a:schemeClr val="tx1"/>
                </a:solidFill>
                <a:latin typeface="+mj-lt"/>
                <a:ea typeface="+mj-ea"/>
                <a:cs typeface="+mj-cs"/>
              </a:defRPr>
            </a:lvl1pPr>
          </a:lstStyle>
          <a:p>
            <a:pPr algn="l" defTabSz="1843523" fontAlgn="auto">
              <a:lnSpc>
                <a:spcPts val="8100"/>
              </a:lnSpc>
              <a:spcAft>
                <a:spcPts val="0"/>
              </a:spcAft>
            </a:pPr>
            <a:r>
              <a:rPr lang="en-CA" sz="7200" dirty="0">
                <a:solidFill>
                  <a:srgbClr val="2D2D2D"/>
                </a:solidFill>
                <a:latin typeface="Calibri"/>
              </a:rPr>
              <a:t>Ongoing Scoping review of CT data sharing in </a:t>
            </a:r>
          </a:p>
          <a:p>
            <a:pPr defTabSz="1843523" fontAlgn="auto">
              <a:lnSpc>
                <a:spcPts val="8100"/>
              </a:lnSpc>
              <a:spcAft>
                <a:spcPts val="0"/>
              </a:spcAft>
            </a:pPr>
            <a:r>
              <a:rPr lang="en-CA" sz="7200" dirty="0">
                <a:solidFill>
                  <a:srgbClr val="2D2D2D"/>
                </a:solidFill>
                <a:latin typeface="Calibri"/>
              </a:rPr>
              <a:t>21</a:t>
            </a:r>
            <a:r>
              <a:rPr lang="en-CA" sz="7200" baseline="30000" dirty="0">
                <a:solidFill>
                  <a:srgbClr val="2D2D2D"/>
                </a:solidFill>
                <a:latin typeface="Calibri"/>
              </a:rPr>
              <a:t>st</a:t>
            </a:r>
            <a:r>
              <a:rPr lang="en-CA" sz="7200" dirty="0">
                <a:solidFill>
                  <a:srgbClr val="2D2D2D"/>
                </a:solidFill>
                <a:latin typeface="Calibri"/>
              </a:rPr>
              <a:t> Century</a:t>
            </a:r>
          </a:p>
        </p:txBody>
      </p:sp>
      <p:sp>
        <p:nvSpPr>
          <p:cNvPr id="6" name="Title 1">
            <a:extLst>
              <a:ext uri="{FF2B5EF4-FFF2-40B4-BE49-F238E27FC236}">
                <a16:creationId xmlns:a16="http://schemas.microsoft.com/office/drawing/2014/main" id="{00327923-9FA5-4F6A-92D8-5A4D15B8BD91}"/>
              </a:ext>
            </a:extLst>
          </p:cNvPr>
          <p:cNvSpPr txBox="1">
            <a:spLocks/>
          </p:cNvSpPr>
          <p:nvPr/>
        </p:nvSpPr>
        <p:spPr>
          <a:xfrm>
            <a:off x="650651" y="6707985"/>
            <a:ext cx="8379725" cy="3374229"/>
          </a:xfrm>
          <a:prstGeom prst="rect">
            <a:avLst/>
          </a:prstGeom>
        </p:spPr>
        <p:txBody>
          <a:bodyPr>
            <a:noAutofit/>
          </a:bodyPr>
          <a:lstStyle>
            <a:lvl1pPr algn="ctr" defTabSz="1229015" rtl="0" eaLnBrk="1" latinLnBrk="0" hangingPunct="1">
              <a:spcBef>
                <a:spcPct val="0"/>
              </a:spcBef>
              <a:buNone/>
              <a:defRPr sz="5934" kern="1200">
                <a:solidFill>
                  <a:schemeClr val="tx1"/>
                </a:solidFill>
                <a:latin typeface="+mj-lt"/>
                <a:ea typeface="+mj-ea"/>
                <a:cs typeface="+mj-cs"/>
              </a:defRPr>
            </a:lvl1pPr>
          </a:lstStyle>
          <a:p>
            <a:pPr algn="l" defTabSz="1843523" fontAlgn="auto">
              <a:lnSpc>
                <a:spcPts val="8100"/>
              </a:lnSpc>
              <a:spcAft>
                <a:spcPts val="0"/>
              </a:spcAft>
            </a:pPr>
            <a:r>
              <a:rPr lang="en-CA" sz="4800" dirty="0">
                <a:solidFill>
                  <a:srgbClr val="2D2D2D"/>
                </a:solidFill>
                <a:latin typeface="Calibri"/>
              </a:rPr>
              <a:t>Croatian Cochrane Symposium</a:t>
            </a:r>
            <a:br>
              <a:rPr lang="en-CA" sz="4800" dirty="0">
                <a:solidFill>
                  <a:srgbClr val="2D2D2D"/>
                </a:solidFill>
                <a:latin typeface="Calibri"/>
              </a:rPr>
            </a:br>
            <a:r>
              <a:rPr lang="en-CA" sz="4800" dirty="0">
                <a:solidFill>
                  <a:srgbClr val="2D2D2D"/>
                </a:solidFill>
                <a:latin typeface="Calibri"/>
              </a:rPr>
              <a:t>Split, Croatia 2016</a:t>
            </a:r>
          </a:p>
        </p:txBody>
      </p:sp>
    </p:spTree>
    <p:extLst>
      <p:ext uri="{BB962C8B-B14F-4D97-AF65-F5344CB8AC3E}">
        <p14:creationId xmlns:p14="http://schemas.microsoft.com/office/powerpoint/2010/main" val="113428920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2A8960-0BD4-4711-9FB3-EF3D01296F25}"/>
              </a:ext>
            </a:extLst>
          </p:cNvPr>
          <p:cNvSpPr>
            <a:spLocks noGrp="1"/>
          </p:cNvSpPr>
          <p:nvPr>
            <p:ph type="title"/>
          </p:nvPr>
        </p:nvSpPr>
        <p:spPr/>
        <p:txBody>
          <a:bodyPr/>
          <a:lstStyle/>
          <a:p>
            <a:r>
              <a:rPr lang="en-CA" dirty="0"/>
              <a:t>access</a:t>
            </a:r>
          </a:p>
        </p:txBody>
      </p:sp>
      <p:pic>
        <p:nvPicPr>
          <p:cNvPr id="8" name="Content Placeholder 7" descr="http://ish-oncourse-am.s3.amazonaws.com/0d94bb6d-9ffd-4a2e-9df8-89200eb5b5b9">
            <a:extLst>
              <a:ext uri="{FF2B5EF4-FFF2-40B4-BE49-F238E27FC236}">
                <a16:creationId xmlns:a16="http://schemas.microsoft.com/office/drawing/2014/main" id="{A2AE5A92-D151-4986-9CDB-7203E37C014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7851" y="3055144"/>
            <a:ext cx="15977955" cy="6479384"/>
          </a:xfrm>
          <a:prstGeom prst="rect">
            <a:avLst/>
          </a:prstGeom>
          <a:noFill/>
          <a:ln>
            <a:noFill/>
          </a:ln>
        </p:spPr>
      </p:pic>
      <p:sp>
        <p:nvSpPr>
          <p:cNvPr id="5" name="Footer Placeholder 4">
            <a:extLst>
              <a:ext uri="{FF2B5EF4-FFF2-40B4-BE49-F238E27FC236}">
                <a16:creationId xmlns:a16="http://schemas.microsoft.com/office/drawing/2014/main" id="{12415629-F5B7-46C0-87E0-AD499EE32FF0}"/>
              </a:ext>
            </a:extLst>
          </p:cNvPr>
          <p:cNvSpPr>
            <a:spLocks noGrp="1"/>
          </p:cNvSpPr>
          <p:nvPr>
            <p:ph type="ftr" sz="quarter" idx="11"/>
          </p:nvPr>
        </p:nvSpPr>
        <p:spPr/>
        <p:txBody>
          <a:bodyPr/>
          <a:lstStyle/>
          <a:p>
            <a:pPr marL="0" marR="0" lvl="0" indent="0" algn="ctr" defTabSz="914445"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2D2D2D">
                    <a:tint val="75000"/>
                  </a:srgbClr>
                </a:solidFill>
                <a:effectLst/>
                <a:uLnTx/>
                <a:uFillTx/>
                <a:latin typeface="Arial" charset="0"/>
                <a:ea typeface="ＭＳ Ｐゴシック" pitchFamily="34" charset="-128"/>
                <a:cs typeface="+mn-cs"/>
              </a:rPr>
              <a:t>KKJ 2019</a:t>
            </a:r>
            <a:endParaRPr kumimoji="0" lang="en-US" sz="2400" b="0" i="0" u="none" strike="noStrike" kern="1200" cap="none" spc="0" normalizeH="0" baseline="0" noProof="0" dirty="0">
              <a:ln>
                <a:noFill/>
              </a:ln>
              <a:solidFill>
                <a:srgbClr val="2D2D2D">
                  <a:tint val="75000"/>
                </a:srgbClr>
              </a:solidFill>
              <a:effectLst/>
              <a:uLnTx/>
              <a:uFillTx/>
              <a:latin typeface="Arial" charset="0"/>
              <a:ea typeface="ＭＳ Ｐゴシック" pitchFamily="34" charset="-128"/>
              <a:cs typeface="+mn-cs"/>
            </a:endParaRPr>
          </a:p>
        </p:txBody>
      </p:sp>
      <p:sp>
        <p:nvSpPr>
          <p:cNvPr id="7" name="TextBox 6">
            <a:extLst>
              <a:ext uri="{FF2B5EF4-FFF2-40B4-BE49-F238E27FC236}">
                <a16:creationId xmlns:a16="http://schemas.microsoft.com/office/drawing/2014/main" id="{A79C06DE-F35D-42A8-82E0-4FFA6154C933}"/>
              </a:ext>
            </a:extLst>
          </p:cNvPr>
          <p:cNvSpPr txBox="1"/>
          <p:nvPr/>
        </p:nvSpPr>
        <p:spPr>
          <a:xfrm>
            <a:off x="240807" y="9921420"/>
            <a:ext cx="17269536" cy="461665"/>
          </a:xfrm>
          <a:prstGeom prst="rect">
            <a:avLst/>
          </a:prstGeom>
          <a:noFill/>
        </p:spPr>
        <p:txBody>
          <a:bodyPr wrap="none" rtlCol="0">
            <a:spAutoFit/>
          </a:bodyPr>
          <a:lstStyle/>
          <a:p>
            <a:r>
              <a:rPr lang="en-CA" sz="1200" dirty="0"/>
              <a:t>From: Krleža-Jerić K.et al. Observatory of trials data sharing as a tool to overcome waste-IMPACT Observatory, Poster; Reward Equator Conference; Increasing value and reducing waste in biomedical research conference. Edinburgh, 28-30 Sept, 2015</a:t>
            </a:r>
          </a:p>
          <a:p>
            <a:r>
              <a:rPr lang="en-CA" sz="1200" dirty="0"/>
              <a:t>. </a:t>
            </a:r>
          </a:p>
        </p:txBody>
      </p:sp>
    </p:spTree>
    <p:extLst>
      <p:ext uri="{BB962C8B-B14F-4D97-AF65-F5344CB8AC3E}">
        <p14:creationId xmlns:p14="http://schemas.microsoft.com/office/powerpoint/2010/main" val="3845508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28975" y="180853"/>
            <a:ext cx="11830050" cy="1988345"/>
          </a:xfrm>
        </p:spPr>
        <p:txBody>
          <a:bodyPr/>
          <a:lstStyle/>
          <a:p>
            <a:r>
              <a:rPr lang="en-US" dirty="0"/>
              <a:t>Methodology</a:t>
            </a:r>
          </a:p>
        </p:txBody>
      </p:sp>
      <p:sp>
        <p:nvSpPr>
          <p:cNvPr id="2" name="Footer Placeholder 1"/>
          <p:cNvSpPr>
            <a:spLocks noGrp="1"/>
          </p:cNvSpPr>
          <p:nvPr>
            <p:ph type="ftr" sz="quarter" idx="11"/>
          </p:nvPr>
        </p:nvSpPr>
        <p:spPr>
          <a:xfrm>
            <a:off x="7204433" y="9563978"/>
            <a:ext cx="3257550" cy="547688"/>
          </a:xfrm>
        </p:spPr>
        <p:txBody>
          <a:bodyPr/>
          <a:lstStyle/>
          <a:p>
            <a:pPr defTabSz="1371600" fontAlgn="auto">
              <a:spcBef>
                <a:spcPts val="0"/>
              </a:spcBef>
              <a:spcAft>
                <a:spcPts val="0"/>
              </a:spcAft>
              <a:defRPr/>
            </a:pPr>
            <a:r>
              <a:rPr lang="en-US">
                <a:solidFill>
                  <a:prstClr val="black">
                    <a:tint val="75000"/>
                  </a:prstClr>
                </a:solidFill>
                <a:latin typeface="Calibri" panose="020F0502020204030204"/>
                <a:ea typeface="+mn-ea"/>
              </a:rPr>
              <a:t>KKJ 2019</a:t>
            </a:r>
            <a:endParaRPr lang="en-US" dirty="0">
              <a:solidFill>
                <a:prstClr val="black">
                  <a:tint val="75000"/>
                </a:prstClr>
              </a:solidFill>
              <a:latin typeface="Calibri" panose="020F0502020204030204"/>
              <a:ea typeface="+mn-ea"/>
            </a:endParaRPr>
          </a:p>
        </p:txBody>
      </p:sp>
      <p:grpSp>
        <p:nvGrpSpPr>
          <p:cNvPr id="3" name="Group 2"/>
          <p:cNvGrpSpPr/>
          <p:nvPr/>
        </p:nvGrpSpPr>
        <p:grpSpPr>
          <a:xfrm>
            <a:off x="11071436" y="5311378"/>
            <a:ext cx="3973635" cy="1645169"/>
            <a:chOff x="5846668" y="3306699"/>
            <a:chExt cx="2208061" cy="1214722"/>
          </a:xfrm>
        </p:grpSpPr>
        <p:sp>
          <p:nvSpPr>
            <p:cNvPr id="8" name="Oval 7"/>
            <p:cNvSpPr/>
            <p:nvPr/>
          </p:nvSpPr>
          <p:spPr>
            <a:xfrm>
              <a:off x="7818794"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0"/>
                <a:lumOff val="0"/>
                <a:alphaOff val="0"/>
              </a:schemeClr>
            </a:lnRef>
            <a:fillRef idx="1">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9" name="Oval 8"/>
            <p:cNvSpPr/>
            <p:nvPr/>
          </p:nvSpPr>
          <p:spPr>
            <a:xfrm>
              <a:off x="7386383"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124"/>
                <a:lumOff val="740"/>
                <a:alphaOff val="0"/>
              </a:schemeClr>
            </a:lnRef>
            <a:fillRef idx="1">
              <a:schemeClr val="accent1">
                <a:shade val="80000"/>
                <a:hueOff val="0"/>
                <a:satOff val="-1124"/>
                <a:lumOff val="740"/>
                <a:alphaOff val="0"/>
              </a:schemeClr>
            </a:fillRef>
            <a:effectRef idx="2">
              <a:schemeClr val="accent1">
                <a:shade val="80000"/>
                <a:hueOff val="0"/>
                <a:satOff val="-1124"/>
                <a:lumOff val="740"/>
                <a:alphaOff val="0"/>
              </a:schemeClr>
            </a:effectRef>
            <a:fontRef idx="minor">
              <a:schemeClr val="lt1"/>
            </a:fontRef>
          </p:style>
        </p:sp>
        <p:sp>
          <p:nvSpPr>
            <p:cNvPr id="10" name="Oval 9"/>
            <p:cNvSpPr/>
            <p:nvPr/>
          </p:nvSpPr>
          <p:spPr>
            <a:xfrm>
              <a:off x="6953972"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249"/>
                <a:lumOff val="1480"/>
                <a:alphaOff val="0"/>
              </a:schemeClr>
            </a:lnRef>
            <a:fillRef idx="1">
              <a:schemeClr val="accent1">
                <a:shade val="80000"/>
                <a:hueOff val="0"/>
                <a:satOff val="-2249"/>
                <a:lumOff val="1480"/>
                <a:alphaOff val="0"/>
              </a:schemeClr>
            </a:fillRef>
            <a:effectRef idx="2">
              <a:schemeClr val="accent1">
                <a:shade val="80000"/>
                <a:hueOff val="0"/>
                <a:satOff val="-2249"/>
                <a:lumOff val="1480"/>
                <a:alphaOff val="0"/>
              </a:schemeClr>
            </a:effectRef>
            <a:fontRef idx="minor">
              <a:schemeClr val="lt1"/>
            </a:fontRef>
          </p:style>
        </p:sp>
        <p:sp>
          <p:nvSpPr>
            <p:cNvPr id="11" name="Oval 10"/>
            <p:cNvSpPr/>
            <p:nvPr/>
          </p:nvSpPr>
          <p:spPr>
            <a:xfrm>
              <a:off x="6522383"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373"/>
                <a:lumOff val="2220"/>
                <a:alphaOff val="0"/>
              </a:schemeClr>
            </a:lnRef>
            <a:fillRef idx="1">
              <a:schemeClr val="accent1">
                <a:shade val="80000"/>
                <a:hueOff val="0"/>
                <a:satOff val="-3373"/>
                <a:lumOff val="2220"/>
                <a:alphaOff val="0"/>
              </a:schemeClr>
            </a:fillRef>
            <a:effectRef idx="2">
              <a:schemeClr val="accent1">
                <a:shade val="80000"/>
                <a:hueOff val="0"/>
                <a:satOff val="-3373"/>
                <a:lumOff val="2220"/>
                <a:alphaOff val="0"/>
              </a:schemeClr>
            </a:effectRef>
            <a:fontRef idx="minor">
              <a:schemeClr val="lt1"/>
            </a:fontRef>
          </p:style>
        </p:sp>
        <p:sp>
          <p:nvSpPr>
            <p:cNvPr id="13" name="Oval 12"/>
            <p:cNvSpPr/>
            <p:nvPr/>
          </p:nvSpPr>
          <p:spPr>
            <a:xfrm>
              <a:off x="5846668" y="3676316"/>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5621"/>
                <a:lumOff val="3700"/>
                <a:alphaOff val="0"/>
              </a:schemeClr>
            </a:lnRef>
            <a:fillRef idx="1">
              <a:schemeClr val="accent1">
                <a:shade val="80000"/>
                <a:hueOff val="0"/>
                <a:satOff val="-5621"/>
                <a:lumOff val="3700"/>
                <a:alphaOff val="0"/>
              </a:schemeClr>
            </a:fillRef>
            <a:effectRef idx="2">
              <a:schemeClr val="accent1">
                <a:shade val="80000"/>
                <a:hueOff val="0"/>
                <a:satOff val="-5621"/>
                <a:lumOff val="3700"/>
                <a:alphaOff val="0"/>
              </a:schemeClr>
            </a:effectRef>
            <a:fontRef idx="minor">
              <a:schemeClr val="lt1"/>
            </a:fontRef>
          </p:style>
        </p:sp>
        <p:sp>
          <p:nvSpPr>
            <p:cNvPr id="14" name="Oval 13"/>
            <p:cNvSpPr/>
            <p:nvPr/>
          </p:nvSpPr>
          <p:spPr>
            <a:xfrm>
              <a:off x="7434063" y="330669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6746"/>
                <a:lumOff val="4439"/>
                <a:alphaOff val="0"/>
              </a:schemeClr>
            </a:lnRef>
            <a:fillRef idx="1">
              <a:schemeClr val="accent1">
                <a:shade val="80000"/>
                <a:hueOff val="0"/>
                <a:satOff val="-6746"/>
                <a:lumOff val="4439"/>
                <a:alphaOff val="0"/>
              </a:schemeClr>
            </a:fillRef>
            <a:effectRef idx="2">
              <a:schemeClr val="accent1">
                <a:shade val="80000"/>
                <a:hueOff val="0"/>
                <a:satOff val="-6746"/>
                <a:lumOff val="4439"/>
                <a:alphaOff val="0"/>
              </a:schemeClr>
            </a:effectRef>
            <a:fontRef idx="minor">
              <a:schemeClr val="lt1"/>
            </a:fontRef>
          </p:style>
        </p:sp>
        <p:sp>
          <p:nvSpPr>
            <p:cNvPr id="15" name="Oval 14"/>
            <p:cNvSpPr/>
            <p:nvPr/>
          </p:nvSpPr>
          <p:spPr>
            <a:xfrm>
              <a:off x="7434063" y="4285535"/>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7870"/>
                <a:lumOff val="5179"/>
                <a:alphaOff val="0"/>
              </a:schemeClr>
            </a:lnRef>
            <a:fillRef idx="1">
              <a:schemeClr val="accent1">
                <a:shade val="80000"/>
                <a:hueOff val="0"/>
                <a:satOff val="-7870"/>
                <a:lumOff val="5179"/>
                <a:alphaOff val="0"/>
              </a:schemeClr>
            </a:fillRef>
            <a:effectRef idx="2">
              <a:schemeClr val="accent1">
                <a:shade val="80000"/>
                <a:hueOff val="0"/>
                <a:satOff val="-7870"/>
                <a:lumOff val="5179"/>
                <a:alphaOff val="0"/>
              </a:schemeClr>
            </a:effectRef>
            <a:fontRef idx="minor">
              <a:schemeClr val="lt1"/>
            </a:fontRef>
          </p:style>
        </p:sp>
        <p:sp>
          <p:nvSpPr>
            <p:cNvPr id="16" name="Oval 15"/>
            <p:cNvSpPr/>
            <p:nvPr/>
          </p:nvSpPr>
          <p:spPr>
            <a:xfrm>
              <a:off x="7644514" y="3519058"/>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8994"/>
                <a:lumOff val="5919"/>
                <a:alphaOff val="0"/>
              </a:schemeClr>
            </a:lnRef>
            <a:fillRef idx="1">
              <a:schemeClr val="accent1">
                <a:shade val="80000"/>
                <a:hueOff val="0"/>
                <a:satOff val="-8994"/>
                <a:lumOff val="5919"/>
                <a:alphaOff val="0"/>
              </a:schemeClr>
            </a:fillRef>
            <a:effectRef idx="2">
              <a:schemeClr val="accent1">
                <a:shade val="80000"/>
                <a:hueOff val="0"/>
                <a:satOff val="-8994"/>
                <a:lumOff val="5919"/>
                <a:alphaOff val="0"/>
              </a:schemeClr>
            </a:effectRef>
            <a:fontRef idx="minor">
              <a:schemeClr val="lt1"/>
            </a:fontRef>
          </p:style>
        </p:sp>
        <p:sp>
          <p:nvSpPr>
            <p:cNvPr id="17" name="Oval 16"/>
            <p:cNvSpPr/>
            <p:nvPr/>
          </p:nvSpPr>
          <p:spPr>
            <a:xfrm>
              <a:off x="7658489" y="4075033"/>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0119"/>
                <a:lumOff val="6659"/>
                <a:alphaOff val="0"/>
              </a:schemeClr>
            </a:lnRef>
            <a:fillRef idx="1">
              <a:schemeClr val="accent1">
                <a:shade val="80000"/>
                <a:hueOff val="0"/>
                <a:satOff val="-10119"/>
                <a:lumOff val="6659"/>
                <a:alphaOff val="0"/>
              </a:schemeClr>
            </a:fillRef>
            <a:effectRef idx="2">
              <a:schemeClr val="accent1">
                <a:shade val="80000"/>
                <a:hueOff val="0"/>
                <a:satOff val="-10119"/>
                <a:lumOff val="6659"/>
                <a:alphaOff val="0"/>
              </a:schemeClr>
            </a:effectRef>
            <a:fontRef idx="minor">
              <a:schemeClr val="lt1"/>
            </a:fontRef>
          </p:style>
        </p:sp>
      </p:grpSp>
      <p:sp>
        <p:nvSpPr>
          <p:cNvPr id="18" name="Freeform 17"/>
          <p:cNvSpPr/>
          <p:nvPr/>
        </p:nvSpPr>
        <p:spPr>
          <a:xfrm>
            <a:off x="6768533" y="3759809"/>
            <a:ext cx="4078602" cy="4601793"/>
          </a:xfrm>
          <a:custGeom>
            <a:avLst/>
            <a:gdLst>
              <a:gd name="connsiteX0" fmla="*/ 0 w 2388947"/>
              <a:gd name="connsiteY0" fmla="*/ 1194602 h 2389203"/>
              <a:gd name="connsiteX1" fmla="*/ 1194474 w 2388947"/>
              <a:gd name="connsiteY1" fmla="*/ 0 h 2389203"/>
              <a:gd name="connsiteX2" fmla="*/ 2388948 w 2388947"/>
              <a:gd name="connsiteY2" fmla="*/ 1194602 h 2389203"/>
              <a:gd name="connsiteX3" fmla="*/ 1194474 w 2388947"/>
              <a:gd name="connsiteY3" fmla="*/ 2389204 h 2389203"/>
              <a:gd name="connsiteX4" fmla="*/ 0 w 2388947"/>
              <a:gd name="connsiteY4" fmla="*/ 1194602 h 238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947" h="2389203">
                <a:moveTo>
                  <a:pt x="0" y="1194602"/>
                </a:moveTo>
                <a:cubicBezTo>
                  <a:pt x="0" y="534842"/>
                  <a:pt x="534784" y="0"/>
                  <a:pt x="1194474" y="0"/>
                </a:cubicBezTo>
                <a:cubicBezTo>
                  <a:pt x="1854164" y="0"/>
                  <a:pt x="2388948" y="534842"/>
                  <a:pt x="2388948" y="1194602"/>
                </a:cubicBezTo>
                <a:cubicBezTo>
                  <a:pt x="2388948" y="1854362"/>
                  <a:pt x="1854164" y="2389204"/>
                  <a:pt x="1194474" y="2389204"/>
                </a:cubicBezTo>
                <a:cubicBezTo>
                  <a:pt x="534784" y="2389204"/>
                  <a:pt x="0" y="1854362"/>
                  <a:pt x="0" y="1194602"/>
                </a:cubicBezTo>
                <a:close/>
              </a:path>
            </a:pathLst>
          </a:cu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1243"/>
              <a:lumOff val="7399"/>
              <a:alphaOff val="0"/>
            </a:schemeClr>
          </a:lnRef>
          <a:fillRef idx="1">
            <a:schemeClr val="accent1">
              <a:shade val="80000"/>
              <a:hueOff val="0"/>
              <a:satOff val="-11243"/>
              <a:lumOff val="7399"/>
              <a:alphaOff val="0"/>
            </a:schemeClr>
          </a:fillRef>
          <a:effectRef idx="2">
            <a:schemeClr val="accent1">
              <a:shade val="80000"/>
              <a:hueOff val="0"/>
              <a:satOff val="-11243"/>
              <a:lumOff val="7399"/>
              <a:alphaOff val="0"/>
            </a:schemeClr>
          </a:effectRef>
          <a:fontRef idx="minor">
            <a:schemeClr val="lt1"/>
          </a:fontRef>
        </p:style>
        <p:txBody>
          <a:bodyPr spcFirstLastPara="0" vert="horz" wrap="square" lIns="583835" tIns="583892" rIns="583835" bIns="583892" numCol="1" spcCol="1270" anchor="ctr" anchorCtr="0">
            <a:noAutofit/>
          </a:bodyPr>
          <a:lstStyle/>
          <a:p>
            <a:pPr algn="ctr" defTabSz="2066925" fontAlgn="auto">
              <a:lnSpc>
                <a:spcPct val="90000"/>
              </a:lnSpc>
              <a:spcBef>
                <a:spcPts val="0"/>
              </a:spcBef>
              <a:spcAft>
                <a:spcPct val="35000"/>
              </a:spcAft>
            </a:pPr>
            <a:r>
              <a:rPr lang="en-CA" sz="3900" b="1" dirty="0">
                <a:solidFill>
                  <a:prstClr val="white"/>
                </a:solidFill>
                <a:latin typeface="Calibri" panose="020F0502020204030204"/>
              </a:rPr>
              <a:t>barriers</a:t>
            </a:r>
            <a:br>
              <a:rPr lang="en-CA" sz="3900" dirty="0">
                <a:solidFill>
                  <a:prstClr val="white"/>
                </a:solidFill>
                <a:latin typeface="Calibri" panose="020F0502020204030204"/>
              </a:rPr>
            </a:br>
            <a:r>
              <a:rPr lang="en-CA" sz="3900" b="1" dirty="0">
                <a:solidFill>
                  <a:prstClr val="white"/>
                </a:solidFill>
                <a:latin typeface="Calibri" panose="020F0502020204030204"/>
              </a:rPr>
              <a:t>opportunities gaps</a:t>
            </a:r>
          </a:p>
        </p:txBody>
      </p:sp>
      <p:grpSp>
        <p:nvGrpSpPr>
          <p:cNvPr id="62" name="Group 61"/>
          <p:cNvGrpSpPr/>
          <p:nvPr/>
        </p:nvGrpSpPr>
        <p:grpSpPr>
          <a:xfrm>
            <a:off x="4499916" y="2360351"/>
            <a:ext cx="3877827" cy="2089547"/>
            <a:chOff x="1481454" y="1143476"/>
            <a:chExt cx="3446957" cy="1393031"/>
          </a:xfrm>
        </p:grpSpPr>
        <p:sp>
          <p:nvSpPr>
            <p:cNvPr id="19" name="Oval 18"/>
            <p:cNvSpPr/>
            <p:nvPr/>
          </p:nvSpPr>
          <p:spPr>
            <a:xfrm>
              <a:off x="4456541" y="2064115"/>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2367"/>
                <a:lumOff val="8139"/>
                <a:alphaOff val="0"/>
              </a:schemeClr>
            </a:lnRef>
            <a:fillRef idx="1">
              <a:schemeClr val="accent1">
                <a:shade val="80000"/>
                <a:hueOff val="0"/>
                <a:satOff val="-12367"/>
                <a:lumOff val="8139"/>
                <a:alphaOff val="0"/>
              </a:schemeClr>
            </a:fillRef>
            <a:effectRef idx="2">
              <a:schemeClr val="accent1">
                <a:shade val="80000"/>
                <a:hueOff val="0"/>
                <a:satOff val="-12367"/>
                <a:lumOff val="8139"/>
                <a:alphaOff val="0"/>
              </a:schemeClr>
            </a:effectRef>
            <a:fontRef idx="minor">
              <a:schemeClr val="lt1"/>
            </a:fontRef>
          </p:style>
        </p:sp>
        <p:sp>
          <p:nvSpPr>
            <p:cNvPr id="20" name="Oval 19"/>
            <p:cNvSpPr/>
            <p:nvPr/>
          </p:nvSpPr>
          <p:spPr>
            <a:xfrm>
              <a:off x="4159772" y="178365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3492"/>
                <a:lumOff val="8879"/>
                <a:alphaOff val="0"/>
              </a:schemeClr>
            </a:lnRef>
            <a:fillRef idx="1">
              <a:schemeClr val="accent1">
                <a:shade val="80000"/>
                <a:hueOff val="0"/>
                <a:satOff val="-13492"/>
                <a:lumOff val="8879"/>
                <a:alphaOff val="0"/>
              </a:schemeClr>
            </a:fillRef>
            <a:effectRef idx="2">
              <a:schemeClr val="accent1">
                <a:shade val="80000"/>
                <a:hueOff val="0"/>
                <a:satOff val="-13492"/>
                <a:lumOff val="8879"/>
                <a:alphaOff val="0"/>
              </a:schemeClr>
            </a:effectRef>
            <a:fontRef idx="minor">
              <a:schemeClr val="lt1"/>
            </a:fontRef>
          </p:style>
        </p:sp>
        <p:sp>
          <p:nvSpPr>
            <p:cNvPr id="21" name="Oval 20"/>
            <p:cNvSpPr/>
            <p:nvPr/>
          </p:nvSpPr>
          <p:spPr>
            <a:xfrm>
              <a:off x="3827654" y="1437560"/>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4616"/>
                <a:lumOff val="9619"/>
                <a:alphaOff val="0"/>
              </a:schemeClr>
            </a:lnRef>
            <a:fillRef idx="1">
              <a:schemeClr val="accent1">
                <a:shade val="80000"/>
                <a:hueOff val="0"/>
                <a:satOff val="-14616"/>
                <a:lumOff val="9619"/>
                <a:alphaOff val="0"/>
              </a:schemeClr>
            </a:fillRef>
            <a:effectRef idx="2">
              <a:schemeClr val="accent1">
                <a:shade val="80000"/>
                <a:hueOff val="0"/>
                <a:satOff val="-14616"/>
                <a:lumOff val="9619"/>
                <a:alphaOff val="0"/>
              </a:schemeClr>
            </a:effectRef>
            <a:fontRef idx="minor">
              <a:schemeClr val="lt1"/>
            </a:fontRef>
          </p:style>
        </p:sp>
        <p:sp>
          <p:nvSpPr>
            <p:cNvPr id="22" name="Oval 21"/>
            <p:cNvSpPr/>
            <p:nvPr/>
          </p:nvSpPr>
          <p:spPr>
            <a:xfrm>
              <a:off x="3498002" y="114347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5740"/>
                <a:lumOff val="10359"/>
                <a:alphaOff val="0"/>
              </a:schemeClr>
            </a:lnRef>
            <a:fillRef idx="1">
              <a:schemeClr val="accent1">
                <a:shade val="80000"/>
                <a:hueOff val="0"/>
                <a:satOff val="-15740"/>
                <a:lumOff val="10359"/>
                <a:alphaOff val="0"/>
              </a:schemeClr>
            </a:fillRef>
            <a:effectRef idx="2">
              <a:schemeClr val="accent1">
                <a:shade val="80000"/>
                <a:hueOff val="0"/>
                <a:satOff val="-15740"/>
                <a:lumOff val="10359"/>
                <a:alphaOff val="0"/>
              </a:schemeClr>
            </a:effectRef>
            <a:fontRef idx="minor">
              <a:schemeClr val="lt1"/>
            </a:fontRef>
          </p:style>
        </p:sp>
        <p:sp>
          <p:nvSpPr>
            <p:cNvPr id="23" name="Oval 22"/>
            <p:cNvSpPr/>
            <p:nvPr/>
          </p:nvSpPr>
          <p:spPr>
            <a:xfrm>
              <a:off x="2994071" y="114347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6865"/>
                <a:lumOff val="11099"/>
                <a:alphaOff val="0"/>
              </a:schemeClr>
            </a:lnRef>
            <a:fillRef idx="1">
              <a:schemeClr val="accent1">
                <a:shade val="80000"/>
                <a:hueOff val="0"/>
                <a:satOff val="-16865"/>
                <a:lumOff val="11099"/>
                <a:alphaOff val="0"/>
              </a:schemeClr>
            </a:fillRef>
            <a:effectRef idx="2">
              <a:schemeClr val="accent1">
                <a:shade val="80000"/>
                <a:hueOff val="0"/>
                <a:satOff val="-16865"/>
                <a:lumOff val="11099"/>
                <a:alphaOff val="0"/>
              </a:schemeClr>
            </a:effectRef>
            <a:fontRef idx="minor">
              <a:schemeClr val="lt1"/>
            </a:fontRef>
          </p:style>
        </p:sp>
        <p:sp>
          <p:nvSpPr>
            <p:cNvPr id="24" name="Oval 23"/>
            <p:cNvSpPr/>
            <p:nvPr/>
          </p:nvSpPr>
          <p:spPr>
            <a:xfrm>
              <a:off x="2489317" y="114347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7989"/>
                <a:lumOff val="11838"/>
                <a:alphaOff val="0"/>
              </a:schemeClr>
            </a:lnRef>
            <a:fillRef idx="1">
              <a:schemeClr val="accent1">
                <a:shade val="80000"/>
                <a:hueOff val="0"/>
                <a:satOff val="-17989"/>
                <a:lumOff val="11838"/>
                <a:alphaOff val="0"/>
              </a:schemeClr>
            </a:fillRef>
            <a:effectRef idx="2">
              <a:schemeClr val="accent1">
                <a:shade val="80000"/>
                <a:hueOff val="0"/>
                <a:satOff val="-17989"/>
                <a:lumOff val="11838"/>
                <a:alphaOff val="0"/>
              </a:schemeClr>
            </a:effectRef>
            <a:fontRef idx="minor">
              <a:schemeClr val="lt1"/>
            </a:fontRef>
          </p:style>
        </p:sp>
        <p:sp>
          <p:nvSpPr>
            <p:cNvPr id="25" name="Oval 24"/>
            <p:cNvSpPr/>
            <p:nvPr/>
          </p:nvSpPr>
          <p:spPr>
            <a:xfrm>
              <a:off x="1985386" y="114347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19113"/>
                <a:lumOff val="12578"/>
                <a:alphaOff val="0"/>
              </a:schemeClr>
            </a:lnRef>
            <a:fillRef idx="1">
              <a:schemeClr val="accent1">
                <a:shade val="80000"/>
                <a:hueOff val="0"/>
                <a:satOff val="-19113"/>
                <a:lumOff val="12578"/>
                <a:alphaOff val="0"/>
              </a:schemeClr>
            </a:fillRef>
            <a:effectRef idx="2">
              <a:schemeClr val="accent1">
                <a:shade val="80000"/>
                <a:hueOff val="0"/>
                <a:satOff val="-19113"/>
                <a:lumOff val="12578"/>
                <a:alphaOff val="0"/>
              </a:schemeClr>
            </a:effectRef>
            <a:fontRef idx="minor">
              <a:schemeClr val="lt1"/>
            </a:fontRef>
          </p:style>
        </p:sp>
        <p:sp>
          <p:nvSpPr>
            <p:cNvPr id="26" name="Oval 25"/>
            <p:cNvSpPr/>
            <p:nvPr/>
          </p:nvSpPr>
          <p:spPr>
            <a:xfrm>
              <a:off x="1481454" y="114347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0237"/>
                <a:lumOff val="13318"/>
                <a:alphaOff val="0"/>
              </a:schemeClr>
            </a:lnRef>
            <a:fillRef idx="1">
              <a:schemeClr val="accent1">
                <a:shade val="80000"/>
                <a:hueOff val="0"/>
                <a:satOff val="-20237"/>
                <a:lumOff val="13318"/>
                <a:alphaOff val="0"/>
              </a:schemeClr>
            </a:fillRef>
            <a:effectRef idx="2">
              <a:schemeClr val="accent1">
                <a:shade val="80000"/>
                <a:hueOff val="0"/>
                <a:satOff val="-20237"/>
                <a:lumOff val="13318"/>
                <a:alphaOff val="0"/>
              </a:schemeClr>
            </a:effectRef>
            <a:fontRef idx="minor">
              <a:schemeClr val="lt1"/>
            </a:fontRef>
          </p:style>
        </p:sp>
      </p:grpSp>
      <p:sp>
        <p:nvSpPr>
          <p:cNvPr id="28" name="Freeform 27"/>
          <p:cNvSpPr/>
          <p:nvPr/>
        </p:nvSpPr>
        <p:spPr>
          <a:xfrm>
            <a:off x="4408735" y="1584776"/>
            <a:ext cx="3111140" cy="911042"/>
          </a:xfrm>
          <a:custGeom>
            <a:avLst/>
            <a:gdLst>
              <a:gd name="connsiteX0" fmla="*/ 0 w 2765457"/>
              <a:gd name="connsiteY0" fmla="*/ 0 h 607361"/>
              <a:gd name="connsiteX1" fmla="*/ 2765457 w 2765457"/>
              <a:gd name="connsiteY1" fmla="*/ 0 h 607361"/>
              <a:gd name="connsiteX2" fmla="*/ 2765457 w 2765457"/>
              <a:gd name="connsiteY2" fmla="*/ 607361 h 607361"/>
              <a:gd name="connsiteX3" fmla="*/ 0 w 2765457"/>
              <a:gd name="connsiteY3" fmla="*/ 607361 h 607361"/>
              <a:gd name="connsiteX4" fmla="*/ 0 w 2765457"/>
              <a:gd name="connsiteY4" fmla="*/ 0 h 6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57" h="607361">
                <a:moveTo>
                  <a:pt x="0" y="0"/>
                </a:moveTo>
                <a:lnTo>
                  <a:pt x="2765457" y="0"/>
                </a:lnTo>
                <a:lnTo>
                  <a:pt x="2765457" y="607361"/>
                </a:lnTo>
                <a:lnTo>
                  <a:pt x="0" y="607361"/>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defTabSz="1400175" fontAlgn="auto">
              <a:lnSpc>
                <a:spcPct val="90000"/>
              </a:lnSpc>
              <a:spcAft>
                <a:spcPct val="35000"/>
              </a:spcAft>
            </a:pPr>
            <a:r>
              <a:rPr lang="en-CA" sz="3600" b="1" dirty="0">
                <a:solidFill>
                  <a:prstClr val="black">
                    <a:hueOff val="0"/>
                    <a:satOff val="0"/>
                    <a:lumOff val="0"/>
                    <a:alphaOff val="0"/>
                  </a:prstClr>
                </a:solidFill>
                <a:latin typeface="Calibri" panose="020F0502020204030204"/>
              </a:rPr>
              <a:t>Network/WG</a:t>
            </a:r>
          </a:p>
        </p:txBody>
      </p:sp>
      <p:grpSp>
        <p:nvGrpSpPr>
          <p:cNvPr id="63" name="Group 62"/>
          <p:cNvGrpSpPr/>
          <p:nvPr/>
        </p:nvGrpSpPr>
        <p:grpSpPr>
          <a:xfrm>
            <a:off x="4119771" y="3849960"/>
            <a:ext cx="3139809" cy="1082850"/>
            <a:chOff x="1000541" y="2264711"/>
            <a:chExt cx="2790941" cy="721900"/>
          </a:xfrm>
        </p:grpSpPr>
        <p:sp>
          <p:nvSpPr>
            <p:cNvPr id="29" name="Oval 28"/>
            <p:cNvSpPr/>
            <p:nvPr/>
          </p:nvSpPr>
          <p:spPr>
            <a:xfrm>
              <a:off x="3319612" y="2514219"/>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2486"/>
                <a:lumOff val="14798"/>
                <a:alphaOff val="0"/>
              </a:schemeClr>
            </a:lnRef>
            <a:fillRef idx="1">
              <a:schemeClr val="accent1">
                <a:shade val="80000"/>
                <a:hueOff val="0"/>
                <a:satOff val="-22486"/>
                <a:lumOff val="14798"/>
                <a:alphaOff val="0"/>
              </a:schemeClr>
            </a:fillRef>
            <a:effectRef idx="2">
              <a:schemeClr val="accent1">
                <a:shade val="80000"/>
                <a:hueOff val="0"/>
                <a:satOff val="-22486"/>
                <a:lumOff val="14798"/>
                <a:alphaOff val="0"/>
              </a:schemeClr>
            </a:effectRef>
            <a:fontRef idx="minor">
              <a:schemeClr val="lt1"/>
            </a:fontRef>
          </p:style>
        </p:sp>
        <p:sp>
          <p:nvSpPr>
            <p:cNvPr id="30" name="Oval 29"/>
            <p:cNvSpPr/>
            <p:nvPr/>
          </p:nvSpPr>
          <p:spPr>
            <a:xfrm>
              <a:off x="3017089" y="226471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3610"/>
                <a:lumOff val="15538"/>
                <a:alphaOff val="0"/>
              </a:schemeClr>
            </a:lnRef>
            <a:fillRef idx="1">
              <a:schemeClr val="accent1">
                <a:shade val="80000"/>
                <a:hueOff val="0"/>
                <a:satOff val="-23610"/>
                <a:lumOff val="15538"/>
                <a:alphaOff val="0"/>
              </a:schemeClr>
            </a:fillRef>
            <a:effectRef idx="2">
              <a:schemeClr val="accent1">
                <a:shade val="80000"/>
                <a:hueOff val="0"/>
                <a:satOff val="-23610"/>
                <a:lumOff val="15538"/>
                <a:alphaOff val="0"/>
              </a:schemeClr>
            </a:effectRef>
            <a:fontRef idx="minor">
              <a:schemeClr val="lt1"/>
            </a:fontRef>
          </p:style>
        </p:sp>
        <p:sp>
          <p:nvSpPr>
            <p:cNvPr id="31" name="Oval 30"/>
            <p:cNvSpPr/>
            <p:nvPr/>
          </p:nvSpPr>
          <p:spPr>
            <a:xfrm>
              <a:off x="2513157" y="226471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4735"/>
                <a:lumOff val="16278"/>
                <a:alphaOff val="0"/>
              </a:schemeClr>
            </a:lnRef>
            <a:fillRef idx="1">
              <a:schemeClr val="accent1">
                <a:shade val="80000"/>
                <a:hueOff val="0"/>
                <a:satOff val="-24735"/>
                <a:lumOff val="16278"/>
                <a:alphaOff val="0"/>
              </a:schemeClr>
            </a:fillRef>
            <a:effectRef idx="2">
              <a:schemeClr val="accent1">
                <a:shade val="80000"/>
                <a:hueOff val="0"/>
                <a:satOff val="-24735"/>
                <a:lumOff val="16278"/>
                <a:alphaOff val="0"/>
              </a:schemeClr>
            </a:effectRef>
            <a:fontRef idx="minor">
              <a:schemeClr val="lt1"/>
            </a:fontRef>
          </p:style>
        </p:sp>
        <p:sp>
          <p:nvSpPr>
            <p:cNvPr id="32" name="Oval 31"/>
            <p:cNvSpPr/>
            <p:nvPr/>
          </p:nvSpPr>
          <p:spPr>
            <a:xfrm>
              <a:off x="2009226" y="226471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5859"/>
                <a:lumOff val="17018"/>
                <a:alphaOff val="0"/>
              </a:schemeClr>
            </a:lnRef>
            <a:fillRef idx="1">
              <a:schemeClr val="accent1">
                <a:shade val="80000"/>
                <a:hueOff val="0"/>
                <a:satOff val="-25859"/>
                <a:lumOff val="17018"/>
                <a:alphaOff val="0"/>
              </a:schemeClr>
            </a:fillRef>
            <a:effectRef idx="2">
              <a:schemeClr val="accent1">
                <a:shade val="80000"/>
                <a:hueOff val="0"/>
                <a:satOff val="-25859"/>
                <a:lumOff val="17018"/>
                <a:alphaOff val="0"/>
              </a:schemeClr>
            </a:effectRef>
            <a:fontRef idx="minor">
              <a:schemeClr val="lt1"/>
            </a:fontRef>
          </p:style>
        </p:sp>
        <p:sp>
          <p:nvSpPr>
            <p:cNvPr id="33" name="Oval 32"/>
            <p:cNvSpPr/>
            <p:nvPr/>
          </p:nvSpPr>
          <p:spPr>
            <a:xfrm>
              <a:off x="1505294" y="226471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6983"/>
                <a:lumOff val="17758"/>
                <a:alphaOff val="0"/>
              </a:schemeClr>
            </a:lnRef>
            <a:fillRef idx="1">
              <a:schemeClr val="accent1">
                <a:shade val="80000"/>
                <a:hueOff val="0"/>
                <a:satOff val="-26983"/>
                <a:lumOff val="17758"/>
                <a:alphaOff val="0"/>
              </a:schemeClr>
            </a:fillRef>
            <a:effectRef idx="2">
              <a:schemeClr val="accent1">
                <a:shade val="80000"/>
                <a:hueOff val="0"/>
                <a:satOff val="-26983"/>
                <a:lumOff val="17758"/>
                <a:alphaOff val="0"/>
              </a:schemeClr>
            </a:effectRef>
            <a:fontRef idx="minor">
              <a:schemeClr val="lt1"/>
            </a:fontRef>
          </p:style>
        </p:sp>
        <p:sp>
          <p:nvSpPr>
            <p:cNvPr id="34" name="Oval 33"/>
            <p:cNvSpPr/>
            <p:nvPr/>
          </p:nvSpPr>
          <p:spPr>
            <a:xfrm>
              <a:off x="1000541" y="226471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28108"/>
                <a:lumOff val="18498"/>
                <a:alphaOff val="0"/>
              </a:schemeClr>
            </a:lnRef>
            <a:fillRef idx="1">
              <a:schemeClr val="accent1">
                <a:shade val="80000"/>
                <a:hueOff val="0"/>
                <a:satOff val="-28108"/>
                <a:lumOff val="18498"/>
                <a:alphaOff val="0"/>
              </a:schemeClr>
            </a:fillRef>
            <a:effectRef idx="2">
              <a:schemeClr val="accent1">
                <a:shade val="80000"/>
                <a:hueOff val="0"/>
                <a:satOff val="-28108"/>
                <a:lumOff val="18498"/>
                <a:alphaOff val="0"/>
              </a:schemeClr>
            </a:effectRef>
            <a:fontRef idx="minor">
              <a:schemeClr val="lt1"/>
            </a:fontRef>
          </p:style>
        </p:sp>
      </p:grpSp>
      <p:sp>
        <p:nvSpPr>
          <p:cNvPr id="36" name="Freeform 35"/>
          <p:cNvSpPr/>
          <p:nvPr/>
        </p:nvSpPr>
        <p:spPr>
          <a:xfrm>
            <a:off x="4000502" y="3016822"/>
            <a:ext cx="3941178" cy="911042"/>
          </a:xfrm>
          <a:custGeom>
            <a:avLst/>
            <a:gdLst>
              <a:gd name="connsiteX0" fmla="*/ 0 w 2765457"/>
              <a:gd name="connsiteY0" fmla="*/ 0 h 607361"/>
              <a:gd name="connsiteX1" fmla="*/ 2765457 w 2765457"/>
              <a:gd name="connsiteY1" fmla="*/ 0 h 607361"/>
              <a:gd name="connsiteX2" fmla="*/ 2765457 w 2765457"/>
              <a:gd name="connsiteY2" fmla="*/ 607361 h 607361"/>
              <a:gd name="connsiteX3" fmla="*/ 0 w 2765457"/>
              <a:gd name="connsiteY3" fmla="*/ 607361 h 607361"/>
              <a:gd name="connsiteX4" fmla="*/ 0 w 2765457"/>
              <a:gd name="connsiteY4" fmla="*/ 0 h 6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57" h="607361">
                <a:moveTo>
                  <a:pt x="0" y="0"/>
                </a:moveTo>
                <a:lnTo>
                  <a:pt x="2765457" y="0"/>
                </a:lnTo>
                <a:lnTo>
                  <a:pt x="2765457" y="607361"/>
                </a:lnTo>
                <a:lnTo>
                  <a:pt x="0" y="607361"/>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defTabSz="1400175" fontAlgn="auto">
              <a:lnSpc>
                <a:spcPct val="90000"/>
              </a:lnSpc>
              <a:spcAft>
                <a:spcPct val="35000"/>
              </a:spcAft>
            </a:pPr>
            <a:r>
              <a:rPr lang="en-CA" sz="3600" b="1" dirty="0">
                <a:solidFill>
                  <a:prstClr val="black">
                    <a:hueOff val="0"/>
                    <a:satOff val="0"/>
                    <a:lumOff val="0"/>
                    <a:alphaOff val="0"/>
                  </a:prstClr>
                </a:solidFill>
                <a:latin typeface="Calibri" panose="020F0502020204030204"/>
              </a:rPr>
              <a:t>Scoping review</a:t>
            </a:r>
            <a:endParaRPr lang="en-US" sz="3600" b="1" dirty="0">
              <a:solidFill>
                <a:prstClr val="black">
                  <a:hueOff val="0"/>
                  <a:satOff val="0"/>
                  <a:lumOff val="0"/>
                  <a:alphaOff val="0"/>
                </a:prstClr>
              </a:solidFill>
              <a:latin typeface="Calibri" panose="020F0502020204030204"/>
            </a:endParaRPr>
          </a:p>
        </p:txBody>
      </p:sp>
      <p:grpSp>
        <p:nvGrpSpPr>
          <p:cNvPr id="64" name="Group 63"/>
          <p:cNvGrpSpPr/>
          <p:nvPr/>
        </p:nvGrpSpPr>
        <p:grpSpPr>
          <a:xfrm>
            <a:off x="4138307" y="5706411"/>
            <a:ext cx="2630226" cy="708588"/>
            <a:chOff x="963547" y="3676316"/>
            <a:chExt cx="2337979" cy="472392"/>
          </a:xfrm>
        </p:grpSpPr>
        <p:sp>
          <p:nvSpPr>
            <p:cNvPr id="37" name="Oval 36"/>
            <p:cNvSpPr/>
            <p:nvPr/>
          </p:nvSpPr>
          <p:spPr>
            <a:xfrm>
              <a:off x="2829656" y="3676316"/>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0356"/>
                <a:lumOff val="19977"/>
                <a:alphaOff val="0"/>
              </a:schemeClr>
            </a:lnRef>
            <a:fillRef idx="1">
              <a:schemeClr val="accent1">
                <a:shade val="80000"/>
                <a:hueOff val="0"/>
                <a:satOff val="-30356"/>
                <a:lumOff val="19977"/>
                <a:alphaOff val="0"/>
              </a:schemeClr>
            </a:fillRef>
            <a:effectRef idx="2">
              <a:schemeClr val="accent1">
                <a:shade val="80000"/>
                <a:hueOff val="0"/>
                <a:satOff val="-30356"/>
                <a:lumOff val="19977"/>
                <a:alphaOff val="0"/>
              </a:schemeClr>
            </a:effectRef>
            <a:fontRef idx="minor">
              <a:schemeClr val="lt1"/>
            </a:fontRef>
          </p:style>
        </p:sp>
        <p:sp>
          <p:nvSpPr>
            <p:cNvPr id="38" name="Oval 37"/>
            <p:cNvSpPr/>
            <p:nvPr/>
          </p:nvSpPr>
          <p:spPr>
            <a:xfrm>
              <a:off x="2362718"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1480"/>
                <a:lumOff val="20717"/>
                <a:alphaOff val="0"/>
              </a:schemeClr>
            </a:lnRef>
            <a:fillRef idx="1">
              <a:schemeClr val="accent1">
                <a:shade val="80000"/>
                <a:hueOff val="0"/>
                <a:satOff val="-31480"/>
                <a:lumOff val="20717"/>
                <a:alphaOff val="0"/>
              </a:schemeClr>
            </a:fillRef>
            <a:effectRef idx="2">
              <a:schemeClr val="accent1">
                <a:shade val="80000"/>
                <a:hueOff val="0"/>
                <a:satOff val="-31480"/>
                <a:lumOff val="20717"/>
                <a:alphaOff val="0"/>
              </a:schemeClr>
            </a:effectRef>
            <a:fontRef idx="minor">
              <a:schemeClr val="lt1"/>
            </a:fontRef>
          </p:style>
        </p:sp>
        <p:sp>
          <p:nvSpPr>
            <p:cNvPr id="39" name="Oval 38"/>
            <p:cNvSpPr/>
            <p:nvPr/>
          </p:nvSpPr>
          <p:spPr>
            <a:xfrm>
              <a:off x="1896602"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2605"/>
                <a:lumOff val="21457"/>
                <a:alphaOff val="0"/>
              </a:schemeClr>
            </a:lnRef>
            <a:fillRef idx="1">
              <a:schemeClr val="accent1">
                <a:shade val="80000"/>
                <a:hueOff val="0"/>
                <a:satOff val="-32605"/>
                <a:lumOff val="21457"/>
                <a:alphaOff val="0"/>
              </a:schemeClr>
            </a:fillRef>
            <a:effectRef idx="2">
              <a:schemeClr val="accent1">
                <a:shade val="80000"/>
                <a:hueOff val="0"/>
                <a:satOff val="-32605"/>
                <a:lumOff val="21457"/>
                <a:alphaOff val="0"/>
              </a:schemeClr>
            </a:effectRef>
            <a:fontRef idx="minor">
              <a:schemeClr val="lt1"/>
            </a:fontRef>
          </p:style>
        </p:sp>
        <p:sp>
          <p:nvSpPr>
            <p:cNvPr id="40" name="Oval 39"/>
            <p:cNvSpPr/>
            <p:nvPr/>
          </p:nvSpPr>
          <p:spPr>
            <a:xfrm>
              <a:off x="1429663"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3729"/>
                <a:lumOff val="22197"/>
                <a:alphaOff val="0"/>
              </a:schemeClr>
            </a:lnRef>
            <a:fillRef idx="1">
              <a:schemeClr val="accent1">
                <a:shade val="80000"/>
                <a:hueOff val="0"/>
                <a:satOff val="-33729"/>
                <a:lumOff val="22197"/>
                <a:alphaOff val="0"/>
              </a:schemeClr>
            </a:fillRef>
            <a:effectRef idx="2">
              <a:schemeClr val="accent1">
                <a:shade val="80000"/>
                <a:hueOff val="0"/>
                <a:satOff val="-33729"/>
                <a:lumOff val="22197"/>
                <a:alphaOff val="0"/>
              </a:schemeClr>
            </a:effectRef>
            <a:fontRef idx="minor">
              <a:schemeClr val="lt1"/>
            </a:fontRef>
          </p:style>
        </p:sp>
        <p:sp>
          <p:nvSpPr>
            <p:cNvPr id="41" name="Oval 40"/>
            <p:cNvSpPr/>
            <p:nvPr/>
          </p:nvSpPr>
          <p:spPr>
            <a:xfrm>
              <a:off x="963547" y="3794569"/>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4853"/>
                <a:lumOff val="22937"/>
                <a:alphaOff val="0"/>
              </a:schemeClr>
            </a:lnRef>
            <a:fillRef idx="1">
              <a:schemeClr val="accent1">
                <a:shade val="80000"/>
                <a:hueOff val="0"/>
                <a:satOff val="-34853"/>
                <a:lumOff val="22937"/>
                <a:alphaOff val="0"/>
              </a:schemeClr>
            </a:fillRef>
            <a:effectRef idx="2">
              <a:schemeClr val="accent1">
                <a:shade val="80000"/>
                <a:hueOff val="0"/>
                <a:satOff val="-34853"/>
                <a:lumOff val="22937"/>
                <a:alphaOff val="0"/>
              </a:schemeClr>
            </a:effectRef>
            <a:fontRef idx="minor">
              <a:schemeClr val="lt1"/>
            </a:fontRef>
          </p:style>
        </p:sp>
      </p:grpSp>
      <p:sp>
        <p:nvSpPr>
          <p:cNvPr id="43" name="Freeform 42"/>
          <p:cNvSpPr/>
          <p:nvPr/>
        </p:nvSpPr>
        <p:spPr>
          <a:xfrm>
            <a:off x="4000500" y="4578521"/>
            <a:ext cx="2768031" cy="1265336"/>
          </a:xfrm>
          <a:custGeom>
            <a:avLst/>
            <a:gdLst>
              <a:gd name="connsiteX0" fmla="*/ 0 w 2091356"/>
              <a:gd name="connsiteY0" fmla="*/ 0 h 607361"/>
              <a:gd name="connsiteX1" fmla="*/ 2091356 w 2091356"/>
              <a:gd name="connsiteY1" fmla="*/ 0 h 607361"/>
              <a:gd name="connsiteX2" fmla="*/ 2091356 w 2091356"/>
              <a:gd name="connsiteY2" fmla="*/ 607361 h 607361"/>
              <a:gd name="connsiteX3" fmla="*/ 0 w 2091356"/>
              <a:gd name="connsiteY3" fmla="*/ 607361 h 607361"/>
              <a:gd name="connsiteX4" fmla="*/ 0 w 2091356"/>
              <a:gd name="connsiteY4" fmla="*/ 0 h 6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56" h="607361">
                <a:moveTo>
                  <a:pt x="0" y="0"/>
                </a:moveTo>
                <a:lnTo>
                  <a:pt x="2091356" y="0"/>
                </a:lnTo>
                <a:lnTo>
                  <a:pt x="2091356" y="607361"/>
                </a:lnTo>
                <a:lnTo>
                  <a:pt x="0" y="607361"/>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defTabSz="1400175" fontAlgn="auto">
              <a:lnSpc>
                <a:spcPct val="90000"/>
              </a:lnSpc>
              <a:spcAft>
                <a:spcPct val="35000"/>
              </a:spcAft>
            </a:pPr>
            <a:r>
              <a:rPr lang="en-CA" sz="3600" b="1" dirty="0">
                <a:solidFill>
                  <a:prstClr val="black">
                    <a:hueOff val="0"/>
                    <a:satOff val="0"/>
                    <a:lumOff val="0"/>
                    <a:alphaOff val="0"/>
                  </a:prstClr>
                </a:solidFill>
                <a:latin typeface="Calibri" panose="020F0502020204030204"/>
              </a:rPr>
              <a:t>Surveys</a:t>
            </a:r>
            <a:r>
              <a:rPr lang="en-CA" sz="3150" b="1" dirty="0">
                <a:solidFill>
                  <a:prstClr val="black">
                    <a:hueOff val="0"/>
                    <a:satOff val="0"/>
                    <a:lumOff val="0"/>
                    <a:alphaOff val="0"/>
                  </a:prstClr>
                </a:solidFill>
                <a:latin typeface="Calibri" panose="020F0502020204030204"/>
              </a:rPr>
              <a:t> &amp; </a:t>
            </a:r>
            <a:r>
              <a:rPr lang="en-CA" sz="3600" b="1" dirty="0">
                <a:solidFill>
                  <a:prstClr val="black">
                    <a:hueOff val="0"/>
                    <a:satOff val="0"/>
                    <a:lumOff val="0"/>
                    <a:alphaOff val="0"/>
                  </a:prstClr>
                </a:solidFill>
                <a:latin typeface="Calibri" panose="020F0502020204030204"/>
              </a:rPr>
              <a:t>Interviews</a:t>
            </a:r>
          </a:p>
        </p:txBody>
      </p:sp>
      <p:grpSp>
        <p:nvGrpSpPr>
          <p:cNvPr id="65" name="Group 64"/>
          <p:cNvGrpSpPr/>
          <p:nvPr/>
        </p:nvGrpSpPr>
        <p:grpSpPr>
          <a:xfrm>
            <a:off x="4074030" y="6910027"/>
            <a:ext cx="3139809" cy="1074491"/>
            <a:chOff x="1000541" y="4819840"/>
            <a:chExt cx="2790941" cy="716327"/>
          </a:xfrm>
        </p:grpSpPr>
        <p:sp>
          <p:nvSpPr>
            <p:cNvPr id="44" name="Oval 43"/>
            <p:cNvSpPr/>
            <p:nvPr/>
          </p:nvSpPr>
          <p:spPr>
            <a:xfrm>
              <a:off x="3319612" y="4819840"/>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8226"/>
                <a:lumOff val="25157"/>
                <a:alphaOff val="0"/>
              </a:schemeClr>
            </a:lnRef>
            <a:fillRef idx="1">
              <a:schemeClr val="accent1">
                <a:shade val="80000"/>
                <a:hueOff val="0"/>
                <a:satOff val="-38226"/>
                <a:lumOff val="25157"/>
                <a:alphaOff val="0"/>
              </a:schemeClr>
            </a:fillRef>
            <a:effectRef idx="2">
              <a:schemeClr val="accent1">
                <a:shade val="80000"/>
                <a:hueOff val="0"/>
                <a:satOff val="-38226"/>
                <a:lumOff val="25157"/>
                <a:alphaOff val="0"/>
              </a:schemeClr>
            </a:effectRef>
            <a:fontRef idx="minor">
              <a:schemeClr val="lt1"/>
            </a:fontRef>
          </p:style>
        </p:sp>
        <p:sp>
          <p:nvSpPr>
            <p:cNvPr id="45" name="Oval 44"/>
            <p:cNvSpPr/>
            <p:nvPr/>
          </p:nvSpPr>
          <p:spPr>
            <a:xfrm>
              <a:off x="3017089" y="530028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39351"/>
                <a:lumOff val="25897"/>
                <a:alphaOff val="0"/>
              </a:schemeClr>
            </a:lnRef>
            <a:fillRef idx="1">
              <a:schemeClr val="accent1">
                <a:shade val="80000"/>
                <a:hueOff val="0"/>
                <a:satOff val="-39351"/>
                <a:lumOff val="25897"/>
                <a:alphaOff val="0"/>
              </a:schemeClr>
            </a:fillRef>
            <a:effectRef idx="2">
              <a:schemeClr val="accent1">
                <a:shade val="80000"/>
                <a:hueOff val="0"/>
                <a:satOff val="-39351"/>
                <a:lumOff val="25897"/>
                <a:alphaOff val="0"/>
              </a:schemeClr>
            </a:effectRef>
            <a:fontRef idx="minor">
              <a:schemeClr val="lt1"/>
            </a:fontRef>
          </p:style>
        </p:sp>
        <p:sp>
          <p:nvSpPr>
            <p:cNvPr id="46" name="Oval 45"/>
            <p:cNvSpPr/>
            <p:nvPr/>
          </p:nvSpPr>
          <p:spPr>
            <a:xfrm>
              <a:off x="2513157" y="530028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0475"/>
                <a:lumOff val="26636"/>
                <a:alphaOff val="0"/>
              </a:schemeClr>
            </a:lnRef>
            <a:fillRef idx="1">
              <a:schemeClr val="accent1">
                <a:shade val="80000"/>
                <a:hueOff val="0"/>
                <a:satOff val="-40475"/>
                <a:lumOff val="26636"/>
                <a:alphaOff val="0"/>
              </a:schemeClr>
            </a:fillRef>
            <a:effectRef idx="2">
              <a:schemeClr val="accent1">
                <a:shade val="80000"/>
                <a:hueOff val="0"/>
                <a:satOff val="-40475"/>
                <a:lumOff val="26636"/>
                <a:alphaOff val="0"/>
              </a:schemeClr>
            </a:effectRef>
            <a:fontRef idx="minor">
              <a:schemeClr val="lt1"/>
            </a:fontRef>
          </p:style>
        </p:sp>
        <p:sp>
          <p:nvSpPr>
            <p:cNvPr id="47" name="Oval 46"/>
            <p:cNvSpPr/>
            <p:nvPr/>
          </p:nvSpPr>
          <p:spPr>
            <a:xfrm>
              <a:off x="2009226" y="530028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1599"/>
                <a:lumOff val="27376"/>
                <a:alphaOff val="0"/>
              </a:schemeClr>
            </a:lnRef>
            <a:fillRef idx="1">
              <a:schemeClr val="accent1">
                <a:shade val="80000"/>
                <a:hueOff val="0"/>
                <a:satOff val="-41599"/>
                <a:lumOff val="27376"/>
                <a:alphaOff val="0"/>
              </a:schemeClr>
            </a:fillRef>
            <a:effectRef idx="2">
              <a:schemeClr val="accent1">
                <a:shade val="80000"/>
                <a:hueOff val="0"/>
                <a:satOff val="-41599"/>
                <a:lumOff val="27376"/>
                <a:alphaOff val="0"/>
              </a:schemeClr>
            </a:effectRef>
            <a:fontRef idx="minor">
              <a:schemeClr val="lt1"/>
            </a:fontRef>
          </p:style>
        </p:sp>
        <p:sp>
          <p:nvSpPr>
            <p:cNvPr id="48" name="Oval 47"/>
            <p:cNvSpPr/>
            <p:nvPr/>
          </p:nvSpPr>
          <p:spPr>
            <a:xfrm>
              <a:off x="1505294" y="530028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2723"/>
                <a:lumOff val="28116"/>
                <a:alphaOff val="0"/>
              </a:schemeClr>
            </a:lnRef>
            <a:fillRef idx="1">
              <a:schemeClr val="accent1">
                <a:shade val="80000"/>
                <a:hueOff val="0"/>
                <a:satOff val="-42723"/>
                <a:lumOff val="28116"/>
                <a:alphaOff val="0"/>
              </a:schemeClr>
            </a:fillRef>
            <a:effectRef idx="2">
              <a:schemeClr val="accent1">
                <a:shade val="80000"/>
                <a:hueOff val="0"/>
                <a:satOff val="-42723"/>
                <a:lumOff val="28116"/>
                <a:alphaOff val="0"/>
              </a:schemeClr>
            </a:effectRef>
            <a:fontRef idx="minor">
              <a:schemeClr val="lt1"/>
            </a:fontRef>
          </p:style>
        </p:sp>
        <p:sp>
          <p:nvSpPr>
            <p:cNvPr id="49" name="Oval 48"/>
            <p:cNvSpPr/>
            <p:nvPr/>
          </p:nvSpPr>
          <p:spPr>
            <a:xfrm>
              <a:off x="1000541" y="5300281"/>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3848"/>
                <a:lumOff val="28856"/>
                <a:alphaOff val="0"/>
              </a:schemeClr>
            </a:lnRef>
            <a:fillRef idx="1">
              <a:schemeClr val="accent1">
                <a:shade val="80000"/>
                <a:hueOff val="0"/>
                <a:satOff val="-43848"/>
                <a:lumOff val="28856"/>
                <a:alphaOff val="0"/>
              </a:schemeClr>
            </a:fillRef>
            <a:effectRef idx="2">
              <a:schemeClr val="accent1">
                <a:shade val="80000"/>
                <a:hueOff val="0"/>
                <a:satOff val="-43848"/>
                <a:lumOff val="28856"/>
                <a:alphaOff val="0"/>
              </a:schemeClr>
            </a:effectRef>
            <a:fontRef idx="minor">
              <a:schemeClr val="lt1"/>
            </a:fontRef>
          </p:style>
        </p:sp>
      </p:grpSp>
      <p:sp>
        <p:nvSpPr>
          <p:cNvPr id="51" name="Freeform 50"/>
          <p:cNvSpPr/>
          <p:nvPr/>
        </p:nvSpPr>
        <p:spPr>
          <a:xfrm>
            <a:off x="4148443" y="6781366"/>
            <a:ext cx="3111140" cy="911042"/>
          </a:xfrm>
          <a:custGeom>
            <a:avLst/>
            <a:gdLst>
              <a:gd name="connsiteX0" fmla="*/ 0 w 2765457"/>
              <a:gd name="connsiteY0" fmla="*/ 0 h 607361"/>
              <a:gd name="connsiteX1" fmla="*/ 2765457 w 2765457"/>
              <a:gd name="connsiteY1" fmla="*/ 0 h 607361"/>
              <a:gd name="connsiteX2" fmla="*/ 2765457 w 2765457"/>
              <a:gd name="connsiteY2" fmla="*/ 607361 h 607361"/>
              <a:gd name="connsiteX3" fmla="*/ 0 w 2765457"/>
              <a:gd name="connsiteY3" fmla="*/ 607361 h 607361"/>
              <a:gd name="connsiteX4" fmla="*/ 0 w 2765457"/>
              <a:gd name="connsiteY4" fmla="*/ 0 h 6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57" h="607361">
                <a:moveTo>
                  <a:pt x="0" y="0"/>
                </a:moveTo>
                <a:lnTo>
                  <a:pt x="2765457" y="0"/>
                </a:lnTo>
                <a:lnTo>
                  <a:pt x="2765457" y="607361"/>
                </a:lnTo>
                <a:lnTo>
                  <a:pt x="0" y="607361"/>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defTabSz="1400175" fontAlgn="auto">
              <a:lnSpc>
                <a:spcPct val="90000"/>
              </a:lnSpc>
              <a:spcAft>
                <a:spcPct val="35000"/>
              </a:spcAft>
            </a:pPr>
            <a:r>
              <a:rPr lang="en-US" sz="3600" b="1" dirty="0">
                <a:solidFill>
                  <a:prstClr val="black">
                    <a:hueOff val="0"/>
                    <a:satOff val="0"/>
                    <a:lumOff val="0"/>
                    <a:alphaOff val="0"/>
                  </a:prstClr>
                </a:solidFill>
                <a:latin typeface="Calibri" panose="020F0502020204030204"/>
              </a:rPr>
              <a:t>Enviro scan Initiatives</a:t>
            </a:r>
          </a:p>
        </p:txBody>
      </p:sp>
      <p:grpSp>
        <p:nvGrpSpPr>
          <p:cNvPr id="66" name="Group 65"/>
          <p:cNvGrpSpPr/>
          <p:nvPr/>
        </p:nvGrpSpPr>
        <p:grpSpPr>
          <a:xfrm>
            <a:off x="4206745" y="7807598"/>
            <a:ext cx="3310904" cy="2227920"/>
            <a:chOff x="1985386" y="5248894"/>
            <a:chExt cx="2943025" cy="1485280"/>
          </a:xfrm>
        </p:grpSpPr>
        <p:sp>
          <p:nvSpPr>
            <p:cNvPr id="52" name="Oval 51"/>
            <p:cNvSpPr/>
            <p:nvPr/>
          </p:nvSpPr>
          <p:spPr>
            <a:xfrm>
              <a:off x="4456541" y="5248894"/>
              <a:ext cx="471870" cy="472392"/>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7221"/>
                <a:lumOff val="31076"/>
                <a:alphaOff val="0"/>
              </a:schemeClr>
            </a:lnRef>
            <a:fillRef idx="1">
              <a:schemeClr val="accent1">
                <a:shade val="80000"/>
                <a:hueOff val="0"/>
                <a:satOff val="-47221"/>
                <a:lumOff val="31076"/>
                <a:alphaOff val="0"/>
              </a:schemeClr>
            </a:fillRef>
            <a:effectRef idx="2">
              <a:schemeClr val="accent1">
                <a:shade val="80000"/>
                <a:hueOff val="0"/>
                <a:satOff val="-47221"/>
                <a:lumOff val="31076"/>
                <a:alphaOff val="0"/>
              </a:schemeClr>
            </a:effectRef>
            <a:fontRef idx="minor">
              <a:schemeClr val="lt1"/>
            </a:fontRef>
          </p:style>
        </p:sp>
        <p:sp>
          <p:nvSpPr>
            <p:cNvPr id="53" name="Oval 52"/>
            <p:cNvSpPr/>
            <p:nvPr/>
          </p:nvSpPr>
          <p:spPr>
            <a:xfrm>
              <a:off x="4218961" y="5728096"/>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8345"/>
                <a:lumOff val="31816"/>
                <a:alphaOff val="0"/>
              </a:schemeClr>
            </a:lnRef>
            <a:fillRef idx="1">
              <a:schemeClr val="accent1">
                <a:shade val="80000"/>
                <a:hueOff val="0"/>
                <a:satOff val="-48345"/>
                <a:lumOff val="31816"/>
                <a:alphaOff val="0"/>
              </a:schemeClr>
            </a:fillRef>
            <a:effectRef idx="2">
              <a:schemeClr val="accent1">
                <a:shade val="80000"/>
                <a:hueOff val="0"/>
                <a:satOff val="-48345"/>
                <a:lumOff val="31816"/>
                <a:alphaOff val="0"/>
              </a:schemeClr>
            </a:effectRef>
            <a:fontRef idx="minor">
              <a:schemeClr val="lt1"/>
            </a:fontRef>
          </p:style>
        </p:sp>
        <p:sp>
          <p:nvSpPr>
            <p:cNvPr id="54" name="Oval 53"/>
            <p:cNvSpPr/>
            <p:nvPr/>
          </p:nvSpPr>
          <p:spPr>
            <a:xfrm>
              <a:off x="3880267" y="6109477"/>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49469"/>
                <a:lumOff val="32556"/>
                <a:alphaOff val="0"/>
              </a:schemeClr>
            </a:lnRef>
            <a:fillRef idx="1">
              <a:schemeClr val="accent1">
                <a:shade val="80000"/>
                <a:hueOff val="0"/>
                <a:satOff val="-49469"/>
                <a:lumOff val="32556"/>
                <a:alphaOff val="0"/>
              </a:schemeClr>
            </a:fillRef>
            <a:effectRef idx="2">
              <a:schemeClr val="accent1">
                <a:shade val="80000"/>
                <a:hueOff val="0"/>
                <a:satOff val="-49469"/>
                <a:lumOff val="32556"/>
                <a:alphaOff val="0"/>
              </a:schemeClr>
            </a:effectRef>
            <a:fontRef idx="minor">
              <a:schemeClr val="lt1"/>
            </a:fontRef>
          </p:style>
        </p:sp>
        <p:sp>
          <p:nvSpPr>
            <p:cNvPr id="55" name="Oval 54"/>
            <p:cNvSpPr/>
            <p:nvPr/>
          </p:nvSpPr>
          <p:spPr>
            <a:xfrm>
              <a:off x="3498002" y="6498288"/>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50594"/>
                <a:lumOff val="33296"/>
                <a:alphaOff val="0"/>
              </a:schemeClr>
            </a:lnRef>
            <a:fillRef idx="1">
              <a:schemeClr val="accent1">
                <a:shade val="80000"/>
                <a:hueOff val="0"/>
                <a:satOff val="-50594"/>
                <a:lumOff val="33296"/>
                <a:alphaOff val="0"/>
              </a:schemeClr>
            </a:fillRef>
            <a:effectRef idx="2">
              <a:schemeClr val="accent1">
                <a:shade val="80000"/>
                <a:hueOff val="0"/>
                <a:satOff val="-50594"/>
                <a:lumOff val="33296"/>
                <a:alphaOff val="0"/>
              </a:schemeClr>
            </a:effectRef>
            <a:fontRef idx="minor">
              <a:schemeClr val="lt1"/>
            </a:fontRef>
          </p:style>
        </p:sp>
        <p:sp>
          <p:nvSpPr>
            <p:cNvPr id="56" name="Oval 55"/>
            <p:cNvSpPr/>
            <p:nvPr/>
          </p:nvSpPr>
          <p:spPr>
            <a:xfrm>
              <a:off x="2994071" y="6498288"/>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51718"/>
                <a:lumOff val="34035"/>
                <a:alphaOff val="0"/>
              </a:schemeClr>
            </a:lnRef>
            <a:fillRef idx="1">
              <a:schemeClr val="accent1">
                <a:shade val="80000"/>
                <a:hueOff val="0"/>
                <a:satOff val="-51718"/>
                <a:lumOff val="34035"/>
                <a:alphaOff val="0"/>
              </a:schemeClr>
            </a:fillRef>
            <a:effectRef idx="2">
              <a:schemeClr val="accent1">
                <a:shade val="80000"/>
                <a:hueOff val="0"/>
                <a:satOff val="-51718"/>
                <a:lumOff val="34035"/>
                <a:alphaOff val="0"/>
              </a:schemeClr>
            </a:effectRef>
            <a:fontRef idx="minor">
              <a:schemeClr val="lt1"/>
            </a:fontRef>
          </p:style>
        </p:sp>
        <p:sp>
          <p:nvSpPr>
            <p:cNvPr id="57" name="Oval 56"/>
            <p:cNvSpPr/>
            <p:nvPr/>
          </p:nvSpPr>
          <p:spPr>
            <a:xfrm>
              <a:off x="2489317" y="6498288"/>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52842"/>
                <a:lumOff val="34775"/>
                <a:alphaOff val="0"/>
              </a:schemeClr>
            </a:lnRef>
            <a:fillRef idx="1">
              <a:schemeClr val="accent1">
                <a:shade val="80000"/>
                <a:hueOff val="0"/>
                <a:satOff val="-52842"/>
                <a:lumOff val="34775"/>
                <a:alphaOff val="0"/>
              </a:schemeClr>
            </a:fillRef>
            <a:effectRef idx="2">
              <a:schemeClr val="accent1">
                <a:shade val="80000"/>
                <a:hueOff val="0"/>
                <a:satOff val="-52842"/>
                <a:lumOff val="34775"/>
                <a:alphaOff val="0"/>
              </a:schemeClr>
            </a:effectRef>
            <a:fontRef idx="minor">
              <a:schemeClr val="lt1"/>
            </a:fontRef>
          </p:style>
        </p:sp>
        <p:sp>
          <p:nvSpPr>
            <p:cNvPr id="58" name="Oval 57"/>
            <p:cNvSpPr/>
            <p:nvPr/>
          </p:nvSpPr>
          <p:spPr>
            <a:xfrm>
              <a:off x="1985386" y="6498288"/>
              <a:ext cx="235935" cy="235886"/>
            </a:xfrm>
            <a:prstGeom prst="ellipse">
              <a:avLst/>
            </a:prstGeom>
            <a:scene3d>
              <a:camera prst="perspectiveRelaxedModerately" zoom="92000"/>
              <a:lightRig rig="balanced" dir="t">
                <a:rot lat="0" lon="0" rev="12700000"/>
              </a:lightRig>
            </a:scene3d>
            <a:sp3d prstMaterial="plastic">
              <a:bevelT w="50800" h="50800"/>
              <a:bevelB w="50800" h="50800"/>
            </a:sp3d>
          </p:spPr>
          <p:style>
            <a:lnRef idx="1">
              <a:schemeClr val="accent1">
                <a:shade val="80000"/>
                <a:hueOff val="0"/>
                <a:satOff val="-53966"/>
                <a:lumOff val="35515"/>
                <a:alphaOff val="0"/>
              </a:schemeClr>
            </a:lnRef>
            <a:fillRef idx="1">
              <a:schemeClr val="accent1">
                <a:shade val="80000"/>
                <a:hueOff val="0"/>
                <a:satOff val="-53966"/>
                <a:lumOff val="35515"/>
                <a:alphaOff val="0"/>
              </a:schemeClr>
            </a:fillRef>
            <a:effectRef idx="2">
              <a:schemeClr val="accent1">
                <a:shade val="80000"/>
                <a:hueOff val="0"/>
                <a:satOff val="-53966"/>
                <a:lumOff val="35515"/>
                <a:alphaOff val="0"/>
              </a:schemeClr>
            </a:effectRef>
            <a:fontRef idx="minor">
              <a:schemeClr val="lt1"/>
            </a:fontRef>
          </p:style>
        </p:sp>
      </p:grpSp>
      <p:sp>
        <p:nvSpPr>
          <p:cNvPr id="61" name="Freeform 60"/>
          <p:cNvSpPr/>
          <p:nvPr/>
        </p:nvSpPr>
        <p:spPr>
          <a:xfrm>
            <a:off x="3808486" y="8882299"/>
            <a:ext cx="3111140" cy="911042"/>
          </a:xfrm>
          <a:custGeom>
            <a:avLst/>
            <a:gdLst>
              <a:gd name="connsiteX0" fmla="*/ 0 w 2765457"/>
              <a:gd name="connsiteY0" fmla="*/ 0 h 607361"/>
              <a:gd name="connsiteX1" fmla="*/ 2765457 w 2765457"/>
              <a:gd name="connsiteY1" fmla="*/ 0 h 607361"/>
              <a:gd name="connsiteX2" fmla="*/ 2765457 w 2765457"/>
              <a:gd name="connsiteY2" fmla="*/ 607361 h 607361"/>
              <a:gd name="connsiteX3" fmla="*/ 0 w 2765457"/>
              <a:gd name="connsiteY3" fmla="*/ 607361 h 607361"/>
              <a:gd name="connsiteX4" fmla="*/ 0 w 2765457"/>
              <a:gd name="connsiteY4" fmla="*/ 0 h 6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57" h="607361">
                <a:moveTo>
                  <a:pt x="0" y="0"/>
                </a:moveTo>
                <a:lnTo>
                  <a:pt x="2765457" y="0"/>
                </a:lnTo>
                <a:lnTo>
                  <a:pt x="2765457" y="607361"/>
                </a:lnTo>
                <a:lnTo>
                  <a:pt x="0" y="607361"/>
                </a:lnTo>
                <a:lnTo>
                  <a:pt x="0" y="0"/>
                </a:lnTo>
                <a:close/>
              </a:path>
            </a:pathLst>
          </a:custGeom>
          <a:scene3d>
            <a:camera prst="perspectiveRelaxedModerately" zoom="92000"/>
            <a:lightRig rig="balanced" dir="t">
              <a:rot lat="0" lon="0" rev="12700000"/>
            </a:lightRig>
          </a:scene3d>
        </p:spPr>
        <p:style>
          <a:lnRef idx="0">
            <a:schemeClr val="dk1">
              <a:alpha val="0"/>
              <a:hueOff val="0"/>
              <a:satOff val="0"/>
              <a:lumOff val="0"/>
              <a:alphaOff val="0"/>
            </a:schemeClr>
          </a:lnRef>
          <a:fillRef idx="1">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defTabSz="1400175" fontAlgn="auto">
              <a:lnSpc>
                <a:spcPct val="90000"/>
              </a:lnSpc>
              <a:spcAft>
                <a:spcPct val="35000"/>
              </a:spcAft>
            </a:pPr>
            <a:r>
              <a:rPr lang="en-CA" sz="3600" b="1" dirty="0">
                <a:solidFill>
                  <a:prstClr val="black">
                    <a:hueOff val="0"/>
                    <a:satOff val="0"/>
                    <a:lumOff val="0"/>
                    <a:alphaOff val="0"/>
                  </a:prstClr>
                </a:solidFill>
                <a:latin typeface="Calibri" panose="020F0502020204030204"/>
              </a:rPr>
              <a:t>Enviro scan of Repositories</a:t>
            </a:r>
          </a:p>
        </p:txBody>
      </p:sp>
      <p:sp>
        <p:nvSpPr>
          <p:cNvPr id="5" name="TextBox 4"/>
          <p:cNvSpPr txBox="1"/>
          <p:nvPr/>
        </p:nvSpPr>
        <p:spPr>
          <a:xfrm rot="2345714">
            <a:off x="13056438" y="4902257"/>
            <a:ext cx="2692212" cy="577081"/>
          </a:xfrm>
          <a:prstGeom prst="rect">
            <a:avLst/>
          </a:prstGeom>
          <a:noFill/>
        </p:spPr>
        <p:txBody>
          <a:bodyPr wrap="none" rtlCol="0">
            <a:spAutoFit/>
          </a:bodyPr>
          <a:lstStyle/>
          <a:p>
            <a:pPr defTabSz="1371600" fontAlgn="auto">
              <a:spcBef>
                <a:spcPts val="0"/>
              </a:spcBef>
              <a:spcAft>
                <a:spcPts val="0"/>
              </a:spcAft>
            </a:pPr>
            <a:r>
              <a:rPr lang="en-US" sz="3150" b="1" dirty="0">
                <a:solidFill>
                  <a:prstClr val="black"/>
                </a:solidFill>
                <a:latin typeface="Calibri" panose="020F0502020204030204"/>
                <a:ea typeface="+mn-ea"/>
              </a:rPr>
              <a:t>Indicate</a:t>
            </a:r>
            <a:r>
              <a:rPr lang="hr-HR" sz="3150" b="1" dirty="0">
                <a:solidFill>
                  <a:prstClr val="black"/>
                </a:solidFill>
                <a:latin typeface="Calibri" panose="020F0502020204030204"/>
                <a:ea typeface="+mn-ea"/>
              </a:rPr>
              <a:t> </a:t>
            </a:r>
            <a:r>
              <a:rPr lang="en-US" sz="3150" b="1" dirty="0">
                <a:solidFill>
                  <a:prstClr val="black"/>
                </a:solidFill>
                <a:latin typeface="Calibri" panose="020F0502020204030204"/>
                <a:ea typeface="+mn-ea"/>
              </a:rPr>
              <a:t>trends</a:t>
            </a:r>
          </a:p>
        </p:txBody>
      </p:sp>
      <p:sp>
        <p:nvSpPr>
          <p:cNvPr id="59" name="TextBox 58"/>
          <p:cNvSpPr txBox="1"/>
          <p:nvPr/>
        </p:nvSpPr>
        <p:spPr>
          <a:xfrm rot="19356201">
            <a:off x="12857994" y="6721123"/>
            <a:ext cx="3058017" cy="577081"/>
          </a:xfrm>
          <a:prstGeom prst="rect">
            <a:avLst/>
          </a:prstGeom>
          <a:noFill/>
        </p:spPr>
        <p:txBody>
          <a:bodyPr wrap="none" rtlCol="0">
            <a:spAutoFit/>
          </a:bodyPr>
          <a:lstStyle/>
          <a:p>
            <a:pPr defTabSz="1371600" fontAlgn="auto">
              <a:spcBef>
                <a:spcPts val="0"/>
              </a:spcBef>
              <a:spcAft>
                <a:spcPts val="0"/>
              </a:spcAft>
            </a:pPr>
            <a:r>
              <a:rPr lang="en-US" sz="3150" b="1" dirty="0">
                <a:solidFill>
                  <a:prstClr val="black"/>
                </a:solidFill>
                <a:latin typeface="Calibri" panose="020F0502020204030204"/>
                <a:ea typeface="+mn-ea"/>
              </a:rPr>
              <a:t>Impact transition</a:t>
            </a:r>
          </a:p>
        </p:txBody>
      </p:sp>
    </p:spTree>
    <p:extLst>
      <p:ext uri="{BB962C8B-B14F-4D97-AF65-F5344CB8AC3E}">
        <p14:creationId xmlns:p14="http://schemas.microsoft.com/office/powerpoint/2010/main" val="2701542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3"/>
                                        </p:tgtEl>
                                      </p:cBhvr>
                                      <p:by x="150000" y="150000"/>
                                    </p:animScale>
                                  </p:childTnLst>
                                </p:cTn>
                              </p:par>
                              <p:par>
                                <p:cTn id="7" presetID="56" presetClass="path" presetSubtype="0" accel="50000" decel="50000" fill="hold" grpId="1" nodeType="withEffect">
                                  <p:stCondLst>
                                    <p:cond delay="0"/>
                                  </p:stCondLst>
                                  <p:childTnLst>
                                    <p:animMotion origin="layout" path="M -4.44444E-6 -1.48148E-6 L -0.0105 -0.02392 " pathEditMode="relative" rAng="0" ptsTypes="AA">
                                      <p:cBhvr>
                                        <p:cTn id="8" dur="2000" fill="hold"/>
                                        <p:tgtEl>
                                          <p:spTgt spid="43"/>
                                        </p:tgtEl>
                                        <p:attrNameLst>
                                          <p:attrName>ppt_x</p:attrName>
                                          <p:attrName>ppt_y</p:attrName>
                                        </p:attrNameLst>
                                      </p:cBhvr>
                                      <p:rCtr x="-530" y="-1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79C2-53BC-477F-BDD0-87DEB35652C4}"/>
              </a:ext>
            </a:extLst>
          </p:cNvPr>
          <p:cNvSpPr>
            <a:spLocks noGrp="1"/>
          </p:cNvSpPr>
          <p:nvPr>
            <p:ph type="title"/>
          </p:nvPr>
        </p:nvSpPr>
        <p:spPr/>
        <p:txBody>
          <a:bodyPr/>
          <a:lstStyle/>
          <a:p>
            <a:r>
              <a:rPr lang="en-CA" dirty="0"/>
              <a:t>I am</a:t>
            </a:r>
          </a:p>
        </p:txBody>
      </p:sp>
      <p:sp>
        <p:nvSpPr>
          <p:cNvPr id="3" name="Content Placeholder 2">
            <a:extLst>
              <a:ext uri="{FF2B5EF4-FFF2-40B4-BE49-F238E27FC236}">
                <a16:creationId xmlns:a16="http://schemas.microsoft.com/office/drawing/2014/main" id="{03F255FE-8EB8-4A94-B88F-8201B49489A7}"/>
              </a:ext>
            </a:extLst>
          </p:cNvPr>
          <p:cNvSpPr>
            <a:spLocks noGrp="1"/>
          </p:cNvSpPr>
          <p:nvPr>
            <p:ph idx="1"/>
          </p:nvPr>
        </p:nvSpPr>
        <p:spPr/>
        <p:txBody>
          <a:bodyPr>
            <a:normAutofit fontScale="92500" lnSpcReduction="20000"/>
          </a:bodyPr>
          <a:lstStyle/>
          <a:p>
            <a:r>
              <a:rPr lang="en-CA" dirty="0"/>
              <a:t>Consumer advocate - member CCNET</a:t>
            </a:r>
          </a:p>
          <a:p>
            <a:r>
              <a:rPr lang="en-CA" dirty="0"/>
              <a:t>Consumer coordinator Croatian Cochrane</a:t>
            </a:r>
          </a:p>
          <a:p>
            <a:r>
              <a:rPr lang="en-CA" dirty="0"/>
              <a:t>Study participant</a:t>
            </a:r>
          </a:p>
          <a:p>
            <a:r>
              <a:rPr lang="en-CA" dirty="0"/>
              <a:t>MD, </a:t>
            </a:r>
            <a:r>
              <a:rPr lang="en-CA" dirty="0" err="1"/>
              <a:t>D.Sc</a:t>
            </a:r>
            <a:endParaRPr lang="en-CA" dirty="0"/>
          </a:p>
          <a:p>
            <a:r>
              <a:rPr lang="en-CA" dirty="0"/>
              <a:t>Researcher</a:t>
            </a:r>
          </a:p>
          <a:p>
            <a:r>
              <a:rPr lang="en-CA" dirty="0"/>
              <a:t>Visiting scientist @ </a:t>
            </a:r>
            <a:r>
              <a:rPr lang="en-CA" dirty="0">
                <a:hlinkClick r:id="rId2"/>
              </a:rPr>
              <a:t>MedILS</a:t>
            </a:r>
            <a:r>
              <a:rPr lang="en-CA" dirty="0"/>
              <a:t> and Visiting scholar @ </a:t>
            </a:r>
            <a:r>
              <a:rPr lang="en-CA" dirty="0">
                <a:hlinkClick r:id="rId3"/>
              </a:rPr>
              <a:t>EHIL</a:t>
            </a:r>
            <a:endParaRPr lang="en-CA" dirty="0"/>
          </a:p>
        </p:txBody>
      </p:sp>
      <p:sp>
        <p:nvSpPr>
          <p:cNvPr id="4" name="Footer Placeholder 3">
            <a:extLst>
              <a:ext uri="{FF2B5EF4-FFF2-40B4-BE49-F238E27FC236}">
                <a16:creationId xmlns:a16="http://schemas.microsoft.com/office/drawing/2014/main" id="{48AC98D4-2700-447B-A743-933306092CF7}"/>
              </a:ext>
            </a:extLst>
          </p:cNvPr>
          <p:cNvSpPr>
            <a:spLocks noGrp="1"/>
          </p:cNvSpPr>
          <p:nvPr>
            <p:ph type="ftr" sz="quarter" idx="11"/>
          </p:nvPr>
        </p:nvSpPr>
        <p:spPr/>
        <p:txBody>
          <a:bodyPr/>
          <a:lstStyle/>
          <a:p>
            <a:pPr>
              <a:defRPr/>
            </a:pPr>
            <a:r>
              <a:rPr lang="en-US" dirty="0"/>
              <a:t>KKJ 2019</a:t>
            </a:r>
          </a:p>
        </p:txBody>
      </p:sp>
    </p:spTree>
    <p:extLst>
      <p:ext uri="{BB962C8B-B14F-4D97-AF65-F5344CB8AC3E}">
        <p14:creationId xmlns:p14="http://schemas.microsoft.com/office/powerpoint/2010/main" val="40489113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Surveys and Interviews</a:t>
            </a:r>
          </a:p>
        </p:txBody>
      </p:sp>
      <p:sp>
        <p:nvSpPr>
          <p:cNvPr id="3" name="Content Placeholder 2"/>
          <p:cNvSpPr>
            <a:spLocks noGrp="1"/>
          </p:cNvSpPr>
          <p:nvPr>
            <p:ph idx="1"/>
          </p:nvPr>
        </p:nvSpPr>
        <p:spPr/>
        <p:txBody>
          <a:bodyPr>
            <a:normAutofit/>
          </a:bodyPr>
          <a:lstStyle/>
          <a:p>
            <a:pPr marL="0" indent="0">
              <a:buNone/>
            </a:pPr>
            <a:r>
              <a:rPr lang="en-US" dirty="0"/>
              <a:t>Culture- perception-opinions-positions- policy-practice</a:t>
            </a:r>
          </a:p>
          <a:p>
            <a:pPr marL="0" indent="0">
              <a:buNone/>
            </a:pPr>
            <a:r>
              <a:rPr lang="en-US" dirty="0"/>
              <a:t>Interlinked –mutually informing</a:t>
            </a:r>
          </a:p>
          <a:p>
            <a:pPr marL="0" indent="0">
              <a:buNone/>
            </a:pPr>
            <a:r>
              <a:rPr lang="en-US" dirty="0"/>
              <a:t>Interviews are still going on</a:t>
            </a:r>
          </a:p>
        </p:txBody>
      </p:sp>
      <p:sp>
        <p:nvSpPr>
          <p:cNvPr id="4" name="Footer Placeholder 3"/>
          <p:cNvSpPr>
            <a:spLocks noGrp="1"/>
          </p:cNvSpPr>
          <p:nvPr>
            <p:ph type="ftr" sz="quarter" idx="11"/>
          </p:nvPr>
        </p:nvSpPr>
        <p:spPr/>
        <p:txBody>
          <a:bodyPr/>
          <a:lstStyle/>
          <a:p>
            <a:pPr defTabSz="914445">
              <a:defRPr/>
            </a:pPr>
            <a:r>
              <a:rPr lang="en-US">
                <a:solidFill>
                  <a:srgbClr val="2D2D2D">
                    <a:tint val="75000"/>
                  </a:srgbClr>
                </a:solidFill>
              </a:rPr>
              <a:t>KKJ 2019</a:t>
            </a:r>
            <a:endParaRPr lang="en-US" dirty="0">
              <a:solidFill>
                <a:srgbClr val="2D2D2D">
                  <a:tint val="75000"/>
                </a:srgbClr>
              </a:solidFill>
            </a:endParaRPr>
          </a:p>
        </p:txBody>
      </p:sp>
    </p:spTree>
    <p:extLst>
      <p:ext uri="{BB962C8B-B14F-4D97-AF65-F5344CB8AC3E}">
        <p14:creationId xmlns:p14="http://schemas.microsoft.com/office/powerpoint/2010/main" val="40293043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650F-E1EA-4369-8DF4-B6BD0FA2017F}"/>
              </a:ext>
            </a:extLst>
          </p:cNvPr>
          <p:cNvSpPr>
            <a:spLocks noGrp="1"/>
          </p:cNvSpPr>
          <p:nvPr>
            <p:ph type="title"/>
          </p:nvPr>
        </p:nvSpPr>
        <p:spPr/>
        <p:txBody>
          <a:bodyPr/>
          <a:lstStyle/>
          <a:p>
            <a:r>
              <a:rPr lang="en-CA" dirty="0"/>
              <a:t>Interviews </a:t>
            </a:r>
          </a:p>
        </p:txBody>
      </p:sp>
      <p:sp>
        <p:nvSpPr>
          <p:cNvPr id="3" name="Content Placeholder 2">
            <a:extLst>
              <a:ext uri="{FF2B5EF4-FFF2-40B4-BE49-F238E27FC236}">
                <a16:creationId xmlns:a16="http://schemas.microsoft.com/office/drawing/2014/main" id="{E09B14D6-4915-400F-88D7-8FFBB4DE1D87}"/>
              </a:ext>
            </a:extLst>
          </p:cNvPr>
          <p:cNvSpPr>
            <a:spLocks noGrp="1"/>
          </p:cNvSpPr>
          <p:nvPr>
            <p:ph idx="1"/>
          </p:nvPr>
        </p:nvSpPr>
        <p:spPr/>
        <p:txBody>
          <a:bodyPr>
            <a:normAutofit fontScale="92500" lnSpcReduction="20000"/>
          </a:bodyPr>
          <a:lstStyle/>
          <a:p>
            <a:pPr marL="0" indent="0">
              <a:buNone/>
            </a:pPr>
            <a:r>
              <a:rPr lang="en-US" dirty="0"/>
              <a:t>We analyzed one interview from each of six key constituencies/ players: </a:t>
            </a:r>
          </a:p>
          <a:p>
            <a:r>
              <a:rPr lang="en-US" dirty="0"/>
              <a:t>academia </a:t>
            </a:r>
          </a:p>
          <a:p>
            <a:r>
              <a:rPr lang="en-US" dirty="0"/>
              <a:t>consumer/study participant</a:t>
            </a:r>
          </a:p>
          <a:p>
            <a:r>
              <a:rPr lang="en-US" dirty="0"/>
              <a:t>editor</a:t>
            </a:r>
          </a:p>
          <a:p>
            <a:r>
              <a:rPr lang="en-US" dirty="0"/>
              <a:t>funder</a:t>
            </a:r>
          </a:p>
          <a:p>
            <a:r>
              <a:rPr lang="en-US" dirty="0"/>
              <a:t>pharma</a:t>
            </a:r>
          </a:p>
          <a:p>
            <a:r>
              <a:rPr lang="en-US" dirty="0"/>
              <a:t>researcher</a:t>
            </a:r>
          </a:p>
          <a:p>
            <a:endParaRPr lang="en-CA" dirty="0"/>
          </a:p>
        </p:txBody>
      </p:sp>
      <p:sp>
        <p:nvSpPr>
          <p:cNvPr id="4" name="Footer Placeholder 3">
            <a:extLst>
              <a:ext uri="{FF2B5EF4-FFF2-40B4-BE49-F238E27FC236}">
                <a16:creationId xmlns:a16="http://schemas.microsoft.com/office/drawing/2014/main" id="{770D3DB9-6370-41DA-B09A-EA5026989A0C}"/>
              </a:ext>
            </a:extLst>
          </p:cNvPr>
          <p:cNvSpPr>
            <a:spLocks noGrp="1"/>
          </p:cNvSpPr>
          <p:nvPr>
            <p:ph type="ftr" sz="quarter" idx="11"/>
          </p:nvPr>
        </p:nvSpPr>
        <p:spPr/>
        <p:txBody>
          <a:bodyPr/>
          <a:lstStyle/>
          <a:p>
            <a:pPr>
              <a:defRPr/>
            </a:pPr>
            <a:r>
              <a:rPr lang="en-US"/>
              <a:t>KKJ 2019</a:t>
            </a:r>
            <a:endParaRPr lang="en-US" dirty="0"/>
          </a:p>
        </p:txBody>
      </p:sp>
    </p:spTree>
    <p:extLst>
      <p:ext uri="{BB962C8B-B14F-4D97-AF65-F5344CB8AC3E}">
        <p14:creationId xmlns:p14="http://schemas.microsoft.com/office/powerpoint/2010/main" val="30359334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5BEA-EDB1-4738-A1A8-2A213CC3A720}"/>
              </a:ext>
            </a:extLst>
          </p:cNvPr>
          <p:cNvSpPr>
            <a:spLocks noGrp="1"/>
          </p:cNvSpPr>
          <p:nvPr>
            <p:ph type="title"/>
          </p:nvPr>
        </p:nvSpPr>
        <p:spPr/>
        <p:txBody>
          <a:bodyPr>
            <a:normAutofit/>
          </a:bodyPr>
          <a:lstStyle/>
          <a:p>
            <a:r>
              <a:rPr lang="en-CA" dirty="0"/>
              <a:t>Interviews - key messages across</a:t>
            </a:r>
          </a:p>
        </p:txBody>
      </p:sp>
      <p:sp>
        <p:nvSpPr>
          <p:cNvPr id="3" name="Content Placeholder 2">
            <a:extLst>
              <a:ext uri="{FF2B5EF4-FFF2-40B4-BE49-F238E27FC236}">
                <a16:creationId xmlns:a16="http://schemas.microsoft.com/office/drawing/2014/main" id="{3DC13F7B-C097-4799-8AFE-793129A42B66}"/>
              </a:ext>
            </a:extLst>
          </p:cNvPr>
          <p:cNvSpPr>
            <a:spLocks noGrp="1"/>
          </p:cNvSpPr>
          <p:nvPr>
            <p:ph idx="1"/>
          </p:nvPr>
        </p:nvSpPr>
        <p:spPr/>
        <p:txBody>
          <a:bodyPr>
            <a:normAutofit fontScale="70000" lnSpcReduction="20000"/>
          </a:bodyPr>
          <a:lstStyle/>
          <a:p>
            <a:r>
              <a:rPr lang="en-CA" dirty="0"/>
              <a:t>data should be shared but </a:t>
            </a:r>
          </a:p>
          <a:p>
            <a:r>
              <a:rPr lang="en-CA" dirty="0"/>
              <a:t>data opening will take place gradually</a:t>
            </a:r>
          </a:p>
          <a:p>
            <a:r>
              <a:rPr lang="en-CA" dirty="0"/>
              <a:t>international standards are essential; standards for anonymization, &amp; standards to prepare data for public release</a:t>
            </a:r>
          </a:p>
          <a:p>
            <a:r>
              <a:rPr lang="en-CA" dirty="0"/>
              <a:t>standards should be developed by an independent international, trustworthy organisation (such as WHO)</a:t>
            </a:r>
          </a:p>
          <a:p>
            <a:r>
              <a:rPr lang="en-CA" dirty="0"/>
              <a:t>data should be in format that would enable their future use </a:t>
            </a:r>
            <a:r>
              <a:rPr lang="en-CA" dirty="0" err="1"/>
              <a:t>ie</a:t>
            </a:r>
            <a:r>
              <a:rPr lang="en-CA" dirty="0"/>
              <a:t> analysis; consumer specified that they should be shared electronically, on the Internet.</a:t>
            </a:r>
          </a:p>
          <a:p>
            <a:r>
              <a:rPr lang="en-CA" dirty="0"/>
              <a:t>data from publicly funded studies should be made publicly available</a:t>
            </a:r>
          </a:p>
          <a:p>
            <a:endParaRPr lang="en-CA" dirty="0"/>
          </a:p>
          <a:p>
            <a:endParaRPr lang="en-CA" dirty="0"/>
          </a:p>
          <a:p>
            <a:endParaRPr lang="en-CA" dirty="0"/>
          </a:p>
        </p:txBody>
      </p:sp>
      <p:sp>
        <p:nvSpPr>
          <p:cNvPr id="4" name="Footer Placeholder 3">
            <a:extLst>
              <a:ext uri="{FF2B5EF4-FFF2-40B4-BE49-F238E27FC236}">
                <a16:creationId xmlns:a16="http://schemas.microsoft.com/office/drawing/2014/main" id="{950993AF-9AE4-40E3-B86E-E936448B59D2}"/>
              </a:ext>
            </a:extLst>
          </p:cNvPr>
          <p:cNvSpPr>
            <a:spLocks noGrp="1"/>
          </p:cNvSpPr>
          <p:nvPr>
            <p:ph type="ftr" sz="quarter" idx="11"/>
          </p:nvPr>
        </p:nvSpPr>
        <p:spPr/>
        <p:txBody>
          <a:bodyPr/>
          <a:lstStyle/>
          <a:p>
            <a:pPr>
              <a:defRPr/>
            </a:pPr>
            <a:r>
              <a:rPr lang="en-US"/>
              <a:t>KKJ 2019</a:t>
            </a:r>
            <a:endParaRPr lang="en-US" dirty="0"/>
          </a:p>
        </p:txBody>
      </p:sp>
    </p:spTree>
    <p:extLst>
      <p:ext uri="{BB962C8B-B14F-4D97-AF65-F5344CB8AC3E}">
        <p14:creationId xmlns:p14="http://schemas.microsoft.com/office/powerpoint/2010/main" val="2774635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EB57-8AF8-4BA3-8917-7EBE6FA46084}"/>
              </a:ext>
            </a:extLst>
          </p:cNvPr>
          <p:cNvSpPr>
            <a:spLocks noGrp="1"/>
          </p:cNvSpPr>
          <p:nvPr>
            <p:ph type="title"/>
          </p:nvPr>
        </p:nvSpPr>
        <p:spPr/>
        <p:txBody>
          <a:bodyPr/>
          <a:lstStyle/>
          <a:p>
            <a:r>
              <a:rPr lang="en-CA" dirty="0"/>
              <a:t>Interviews</a:t>
            </a:r>
          </a:p>
        </p:txBody>
      </p:sp>
      <p:sp>
        <p:nvSpPr>
          <p:cNvPr id="3" name="Content Placeholder 2">
            <a:extLst>
              <a:ext uri="{FF2B5EF4-FFF2-40B4-BE49-F238E27FC236}">
                <a16:creationId xmlns:a16="http://schemas.microsoft.com/office/drawing/2014/main" id="{D5573363-2A16-4842-AB65-25BC969B512A}"/>
              </a:ext>
            </a:extLst>
          </p:cNvPr>
          <p:cNvSpPr>
            <a:spLocks noGrp="1"/>
          </p:cNvSpPr>
          <p:nvPr>
            <p:ph idx="1"/>
          </p:nvPr>
        </p:nvSpPr>
        <p:spPr/>
        <p:txBody>
          <a:bodyPr>
            <a:normAutofit/>
          </a:bodyPr>
          <a:lstStyle/>
          <a:p>
            <a:pPr marL="0" indent="0">
              <a:buNone/>
            </a:pPr>
            <a:r>
              <a:rPr lang="en-CA" dirty="0"/>
              <a:t>Change of culture</a:t>
            </a:r>
          </a:p>
          <a:p>
            <a:pPr marL="0" indent="0">
              <a:buNone/>
            </a:pPr>
            <a:r>
              <a:rPr lang="en-CA" dirty="0"/>
              <a:t>Interviewee from academia</a:t>
            </a:r>
            <a:r>
              <a:rPr lang="en-CA" i="1" dirty="0"/>
              <a:t>:.”</a:t>
            </a:r>
            <a:r>
              <a:rPr lang="en-US" sz="5200" i="1"/>
              <a:t>So </a:t>
            </a:r>
            <a:r>
              <a:rPr lang="en-US" sz="5200" i="1" dirty="0"/>
              <a:t>we’ve been going through an interesting exercise in ethics committees</a:t>
            </a:r>
            <a:r>
              <a:rPr lang="en-US" dirty="0"/>
              <a:t>…</a:t>
            </a:r>
            <a:r>
              <a:rPr lang="en-US" sz="5200" i="1" dirty="0"/>
              <a:t>We have been telling researchers that all their data is confidential, and they must not give it away and that they have to keep it secure and safe, and now  we are trying to turn it </a:t>
            </a:r>
            <a:r>
              <a:rPr lang="en-US" sz="5200" i="1"/>
              <a:t>around….. </a:t>
            </a:r>
            <a:r>
              <a:rPr lang="en-US" sz="5200" i="1" dirty="0"/>
              <a:t>and make data publicly available” </a:t>
            </a:r>
            <a:endParaRPr lang="en-CA" sz="5200" i="1" dirty="0"/>
          </a:p>
        </p:txBody>
      </p:sp>
      <p:sp>
        <p:nvSpPr>
          <p:cNvPr id="4" name="Footer Placeholder 3">
            <a:extLst>
              <a:ext uri="{FF2B5EF4-FFF2-40B4-BE49-F238E27FC236}">
                <a16:creationId xmlns:a16="http://schemas.microsoft.com/office/drawing/2014/main" id="{0872B277-4EFE-4070-A3C7-C8C383B4A6C5}"/>
              </a:ext>
            </a:extLst>
          </p:cNvPr>
          <p:cNvSpPr>
            <a:spLocks noGrp="1"/>
          </p:cNvSpPr>
          <p:nvPr>
            <p:ph type="ftr" sz="quarter" idx="11"/>
          </p:nvPr>
        </p:nvSpPr>
        <p:spPr/>
        <p:txBody>
          <a:bodyPr/>
          <a:lstStyle/>
          <a:p>
            <a:pPr>
              <a:defRPr/>
            </a:pPr>
            <a:r>
              <a:rPr lang="en-US"/>
              <a:t>KKJ 2019</a:t>
            </a:r>
            <a:endParaRPr lang="en-US" dirty="0"/>
          </a:p>
        </p:txBody>
      </p:sp>
    </p:spTree>
    <p:extLst>
      <p:ext uri="{BB962C8B-B14F-4D97-AF65-F5344CB8AC3E}">
        <p14:creationId xmlns:p14="http://schemas.microsoft.com/office/powerpoint/2010/main" val="38208701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1878B-EEF3-42FB-AF36-A0F39D547AE2}"/>
              </a:ext>
            </a:extLst>
          </p:cNvPr>
          <p:cNvSpPr>
            <a:spLocks noGrp="1"/>
          </p:cNvSpPr>
          <p:nvPr>
            <p:ph type="title"/>
          </p:nvPr>
        </p:nvSpPr>
        <p:spPr/>
        <p:txBody>
          <a:bodyPr>
            <a:normAutofit fontScale="90000"/>
          </a:bodyPr>
          <a:lstStyle/>
          <a:p>
            <a:pPr algn="ctr"/>
            <a:r>
              <a:rPr lang="en-CA" dirty="0"/>
              <a:t>Surveys of players</a:t>
            </a:r>
            <a:br>
              <a:rPr lang="en-CA" dirty="0"/>
            </a:br>
            <a:endParaRPr lang="en-CA" dirty="0"/>
          </a:p>
        </p:txBody>
      </p:sp>
      <p:sp>
        <p:nvSpPr>
          <p:cNvPr id="3" name="Content Placeholder 2">
            <a:extLst>
              <a:ext uri="{FF2B5EF4-FFF2-40B4-BE49-F238E27FC236}">
                <a16:creationId xmlns:a16="http://schemas.microsoft.com/office/drawing/2014/main" id="{DC234C54-42DE-4591-8555-EFA4438D1AF8}"/>
              </a:ext>
            </a:extLst>
          </p:cNvPr>
          <p:cNvSpPr>
            <a:spLocks noGrp="1"/>
          </p:cNvSpPr>
          <p:nvPr>
            <p:ph idx="1"/>
          </p:nvPr>
        </p:nvSpPr>
        <p:spPr>
          <a:xfrm>
            <a:off x="914400" y="2219327"/>
            <a:ext cx="16459199" cy="7222332"/>
          </a:xfrm>
        </p:spPr>
        <p:txBody>
          <a:bodyPr>
            <a:normAutofit fontScale="92500" lnSpcReduction="10000"/>
          </a:bodyPr>
          <a:lstStyle/>
          <a:p>
            <a:pPr marL="0" indent="0">
              <a:buNone/>
            </a:pPr>
            <a:r>
              <a:rPr lang="en-CA" dirty="0"/>
              <a:t>Internet/ WEB based surveys:  Monkey and </a:t>
            </a:r>
            <a:r>
              <a:rPr lang="en-US" dirty="0"/>
              <a:t>Qualtrics</a:t>
            </a:r>
          </a:p>
          <a:p>
            <a:r>
              <a:rPr lang="en-CA" b="1" dirty="0"/>
              <a:t>Journals editors – WAME </a:t>
            </a:r>
            <a:r>
              <a:rPr lang="en-CA" dirty="0"/>
              <a:t>2009: N=108 and 2015: n= 85</a:t>
            </a:r>
          </a:p>
          <a:p>
            <a:r>
              <a:rPr lang="en-CA" b="1" dirty="0"/>
              <a:t>Clinician trialists </a:t>
            </a:r>
            <a:r>
              <a:rPr lang="en-CA" dirty="0"/>
              <a:t>2015: N=2250</a:t>
            </a:r>
          </a:p>
          <a:p>
            <a:r>
              <a:rPr lang="en-CA" b="1" dirty="0"/>
              <a:t>Consumers and patient groups:</a:t>
            </a:r>
          </a:p>
          <a:p>
            <a:pPr lvl="1"/>
            <a:r>
              <a:rPr lang="en-CA" b="1" dirty="0"/>
              <a:t>CCNet</a:t>
            </a:r>
            <a:r>
              <a:rPr lang="en-CA" dirty="0"/>
              <a:t> 2017: N=65</a:t>
            </a:r>
          </a:p>
          <a:p>
            <a:pPr lvl="1"/>
            <a:r>
              <a:rPr lang="en-CA" b="1" dirty="0"/>
              <a:t>Italian patient and citizen organizations </a:t>
            </a:r>
            <a:r>
              <a:rPr lang="en-CA" dirty="0"/>
              <a:t>2017: N=280</a:t>
            </a:r>
          </a:p>
          <a:p>
            <a:pPr lvl="1"/>
            <a:r>
              <a:rPr lang="en-CA" b="1" dirty="0"/>
              <a:t>Croatian Cocharne Partner Organisations </a:t>
            </a:r>
            <a:r>
              <a:rPr lang="en-CA" dirty="0"/>
              <a:t>2018: N=52</a:t>
            </a:r>
          </a:p>
          <a:p>
            <a:endParaRPr lang="en-CA" dirty="0"/>
          </a:p>
        </p:txBody>
      </p:sp>
      <p:sp>
        <p:nvSpPr>
          <p:cNvPr id="4" name="Footer Placeholder 3">
            <a:extLst>
              <a:ext uri="{FF2B5EF4-FFF2-40B4-BE49-F238E27FC236}">
                <a16:creationId xmlns:a16="http://schemas.microsoft.com/office/drawing/2014/main" id="{6F8F8EC3-90EB-4892-AC1F-A3C270A8E431}"/>
              </a:ext>
            </a:extLst>
          </p:cNvPr>
          <p:cNvSpPr>
            <a:spLocks noGrp="1"/>
          </p:cNvSpPr>
          <p:nvPr>
            <p:ph type="ftr" sz="quarter" idx="11"/>
          </p:nvPr>
        </p:nvSpPr>
        <p:spPr/>
        <p:txBody>
          <a:bodyPr/>
          <a:lstStyle/>
          <a:p>
            <a:pPr defTabSz="1371600" fontAlgn="auto">
              <a:spcBef>
                <a:spcPts val="0"/>
              </a:spcBef>
              <a:spcAft>
                <a:spcPts val="0"/>
              </a:spcAft>
            </a:pPr>
            <a:r>
              <a:rPr lang="en-CA">
                <a:solidFill>
                  <a:srgbClr val="2D2D2D">
                    <a:tint val="75000"/>
                  </a:srgbClr>
                </a:solidFill>
                <a:latin typeface="Calibri"/>
                <a:ea typeface="+mn-ea"/>
              </a:rPr>
              <a:t>KKJ 2019</a:t>
            </a:r>
          </a:p>
        </p:txBody>
      </p:sp>
    </p:spTree>
    <p:extLst>
      <p:ext uri="{BB962C8B-B14F-4D97-AF65-F5344CB8AC3E}">
        <p14:creationId xmlns:p14="http://schemas.microsoft.com/office/powerpoint/2010/main" val="197631493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1757361" y="1757364"/>
          <a:ext cx="14644689" cy="864393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579419" y="0"/>
            <a:ext cx="13717113" cy="1709736"/>
          </a:xfrm>
        </p:spPr>
        <p:txBody>
          <a:bodyPr>
            <a:normAutofit fontScale="90000"/>
          </a:bodyPr>
          <a:lstStyle/>
          <a:p>
            <a:pPr algn="ctr"/>
            <a:r>
              <a:rPr lang="en-US" cap="small" dirty="0">
                <a:latin typeface="Garamond" panose="02020404030301010803" pitchFamily="18" charset="0"/>
              </a:rPr>
              <a:t>survey comparison: what should be publicly available</a:t>
            </a:r>
          </a:p>
        </p:txBody>
      </p:sp>
      <p:sp>
        <p:nvSpPr>
          <p:cNvPr id="4" name="Footer Placeholder 3"/>
          <p:cNvSpPr>
            <a:spLocks noGrp="1"/>
          </p:cNvSpPr>
          <p:nvPr>
            <p:ph type="ftr" sz="quarter" idx="11"/>
          </p:nvPr>
        </p:nvSpPr>
        <p:spPr/>
        <p:txBody>
          <a:bodyPr/>
          <a:lstStyle/>
          <a:p>
            <a:pPr defTabSz="1371600" fontAlgn="auto">
              <a:spcBef>
                <a:spcPts val="0"/>
              </a:spcBef>
              <a:spcAft>
                <a:spcPts val="0"/>
              </a:spcAft>
            </a:pPr>
            <a:r>
              <a:rPr lang="en-CA" dirty="0">
                <a:solidFill>
                  <a:prstClr val="black">
                    <a:tint val="75000"/>
                  </a:prstClr>
                </a:solidFill>
                <a:latin typeface="Calibri" panose="020F0502020204030204"/>
                <a:ea typeface="+mn-ea"/>
              </a:rPr>
              <a:t>KKJ   2017</a:t>
            </a:r>
          </a:p>
        </p:txBody>
      </p:sp>
    </p:spTree>
    <p:extLst>
      <p:ext uri="{BB962C8B-B14F-4D97-AF65-F5344CB8AC3E}">
        <p14:creationId xmlns:p14="http://schemas.microsoft.com/office/powerpoint/2010/main" val="3560109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wipe(down)">
                                      <p:cBhvr>
                                        <p:cTn id="11" dur="500"/>
                                        <p:tgtEl>
                                          <p:spTgt spid="2">
                                            <p:graphicEl>
                                              <a:chart seriesIdx="-4" categoryIdx="0" bldStep="category"/>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wipe(down)">
                                      <p:cBhvr>
                                        <p:cTn id="16" dur="500"/>
                                        <p:tgtEl>
                                          <p:spTgt spid="2">
                                            <p:graphicEl>
                                              <a:chart seriesIdx="-4" categoryIdx="1" bldStep="category"/>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wipe(down)">
                                      <p:cBhvr>
                                        <p:cTn id="21" dur="500"/>
                                        <p:tgtEl>
                                          <p:spTgt spid="2">
                                            <p:graphicEl>
                                              <a:chart seriesIdx="-4" categoryIdx="2" bldStep="category"/>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wipe(down)">
                                      <p:cBhvr>
                                        <p:cTn id="26" dur="500"/>
                                        <p:tgtEl>
                                          <p:spTgt spid="2">
                                            <p:graphicEl>
                                              <a:chart seriesIdx="-4" categoryIdx="3" bldStep="category"/>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graphicEl>
                                              <a:chart seriesIdx="-4" categoryIdx="4" bldStep="category"/>
                                            </p:graphicEl>
                                          </p:spTgt>
                                        </p:tgtEl>
                                        <p:attrNameLst>
                                          <p:attrName>style.visibility</p:attrName>
                                        </p:attrNameLst>
                                      </p:cBhvr>
                                      <p:to>
                                        <p:strVal val="visible"/>
                                      </p:to>
                                    </p:set>
                                    <p:animEffect transition="in" filter="wipe(down)">
                                      <p:cBhvr>
                                        <p:cTn id="31" dur="500"/>
                                        <p:tgtEl>
                                          <p:spTgt spid="2">
                                            <p:graphicEl>
                                              <a:chart seriesIdx="-4" categoryIdx="4" bldStep="category"/>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chart seriesIdx="-4" categoryIdx="5" bldStep="category"/>
                                            </p:graphicEl>
                                          </p:spTgt>
                                        </p:tgtEl>
                                        <p:attrNameLst>
                                          <p:attrName>style.visibility</p:attrName>
                                        </p:attrNameLst>
                                      </p:cBhvr>
                                      <p:to>
                                        <p:strVal val="visible"/>
                                      </p:to>
                                    </p:set>
                                    <p:animEffect transition="in" filter="wipe(down)">
                                      <p:cBhvr>
                                        <p:cTn id="36" dur="500"/>
                                        <p:tgtEl>
                                          <p:spTgt spid="2">
                                            <p:graphicEl>
                                              <a:chart seriesIdx="-4" categoryIdx="5" bldStep="category"/>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
                                            <p:graphicEl>
                                              <a:chart seriesIdx="-4" categoryIdx="6" bldStep="category"/>
                                            </p:graphicEl>
                                          </p:spTgt>
                                        </p:tgtEl>
                                        <p:attrNameLst>
                                          <p:attrName>style.visibility</p:attrName>
                                        </p:attrNameLst>
                                      </p:cBhvr>
                                      <p:to>
                                        <p:strVal val="visible"/>
                                      </p:to>
                                    </p:set>
                                    <p:animEffect transition="in" filter="wipe(down)">
                                      <p:cBhvr>
                                        <p:cTn id="41" dur="500"/>
                                        <p:tgtEl>
                                          <p:spTgt spid="2">
                                            <p:graphicEl>
                                              <a:chart seriesIdx="-4" categoryIdx="6" bldStep="category"/>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
                                            <p:graphicEl>
                                              <a:chart seriesIdx="-4" categoryIdx="7" bldStep="category"/>
                                            </p:graphicEl>
                                          </p:spTgt>
                                        </p:tgtEl>
                                        <p:attrNameLst>
                                          <p:attrName>style.visibility</p:attrName>
                                        </p:attrNameLst>
                                      </p:cBhvr>
                                      <p:to>
                                        <p:strVal val="visible"/>
                                      </p:to>
                                    </p:set>
                                    <p:animEffect transition="in" filter="wipe(down)">
                                      <p:cBhvr>
                                        <p:cTn id="46" dur="500"/>
                                        <p:tgtEl>
                                          <p:spTgt spid="2">
                                            <p:graphicEl>
                                              <a:chart seriesIdx="-4" categoryIdx="7" bldStep="category"/>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
                                            <p:graphicEl>
                                              <a:chart seriesIdx="-4" categoryIdx="8" bldStep="category"/>
                                            </p:graphicEl>
                                          </p:spTgt>
                                        </p:tgtEl>
                                        <p:attrNameLst>
                                          <p:attrName>style.visibility</p:attrName>
                                        </p:attrNameLst>
                                      </p:cBhvr>
                                      <p:to>
                                        <p:strVal val="visible"/>
                                      </p:to>
                                    </p:set>
                                    <p:animEffect transition="in" filter="wipe(down)">
                                      <p:cBhvr>
                                        <p:cTn id="51" dur="500"/>
                                        <p:tgtEl>
                                          <p:spTgt spid="2">
                                            <p:graphicEl>
                                              <a:chart seriesIdx="-4" categoryIdx="8" bldStep="category"/>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
                                            <p:graphicEl>
                                              <a:chart seriesIdx="-4" categoryIdx="9" bldStep="category"/>
                                            </p:graphicEl>
                                          </p:spTgt>
                                        </p:tgtEl>
                                        <p:attrNameLst>
                                          <p:attrName>style.visibility</p:attrName>
                                        </p:attrNameLst>
                                      </p:cBhvr>
                                      <p:to>
                                        <p:strVal val="visible"/>
                                      </p:to>
                                    </p:set>
                                    <p:animEffect transition="in" filter="wipe(down)">
                                      <p:cBhvr>
                                        <p:cTn id="56" dur="500"/>
                                        <p:tgtEl>
                                          <p:spTgt spid="2">
                                            <p:graphicEl>
                                              <a:chart seriesIdx="-4" categoryIdx="9"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07C0EB-8117-40CE-AB74-6661AA2F9FCA}"/>
              </a:ext>
            </a:extLst>
          </p:cNvPr>
          <p:cNvSpPr>
            <a:spLocks noGrp="1"/>
          </p:cNvSpPr>
          <p:nvPr>
            <p:ph type="title"/>
          </p:nvPr>
        </p:nvSpPr>
        <p:spPr>
          <a:xfrm>
            <a:off x="88900" y="9074944"/>
            <a:ext cx="6578600" cy="1007271"/>
          </a:xfrm>
        </p:spPr>
        <p:txBody>
          <a:bodyPr>
            <a:normAutofit/>
          </a:bodyPr>
          <a:lstStyle/>
          <a:p>
            <a:r>
              <a:rPr lang="en-CA" sz="4400" cap="small" dirty="0"/>
              <a:t>trialist survey</a:t>
            </a:r>
            <a:endParaRPr lang="en-CA" sz="4400" dirty="0"/>
          </a:p>
        </p:txBody>
      </p:sp>
      <p:sp>
        <p:nvSpPr>
          <p:cNvPr id="2" name="Footer Placeholder 1">
            <a:extLst>
              <a:ext uri="{FF2B5EF4-FFF2-40B4-BE49-F238E27FC236}">
                <a16:creationId xmlns:a16="http://schemas.microsoft.com/office/drawing/2014/main" id="{552C15BE-994E-4CB2-B522-18F2B71A914D}"/>
              </a:ext>
            </a:extLst>
          </p:cNvPr>
          <p:cNvSpPr>
            <a:spLocks noGrp="1"/>
          </p:cNvSpPr>
          <p:nvPr>
            <p:ph type="ftr" sz="quarter" idx="11"/>
          </p:nvPr>
        </p:nvSpPr>
        <p:spPr/>
        <p:txBody>
          <a:bodyPr/>
          <a:lstStyle/>
          <a:p>
            <a:pPr>
              <a:defRPr/>
            </a:pPr>
            <a:r>
              <a:rPr lang="en-US"/>
              <a:t>KKJ 2019</a:t>
            </a:r>
            <a:endParaRPr lang="en-US" dirty="0"/>
          </a:p>
        </p:txBody>
      </p:sp>
      <p:graphicFrame>
        <p:nvGraphicFramePr>
          <p:cNvPr id="5" name="Chart 4">
            <a:extLst>
              <a:ext uri="{FF2B5EF4-FFF2-40B4-BE49-F238E27FC236}">
                <a16:creationId xmlns:a16="http://schemas.microsoft.com/office/drawing/2014/main" id="{3ADBF71B-0EB1-4713-91FF-C6757E1A4F52}"/>
              </a:ext>
            </a:extLst>
          </p:cNvPr>
          <p:cNvGraphicFramePr/>
          <p:nvPr>
            <p:extLst>
              <p:ext uri="{D42A27DB-BD31-4B8C-83A1-F6EECF244321}">
                <p14:modId xmlns:p14="http://schemas.microsoft.com/office/powerpoint/2010/main" val="702952566"/>
              </p:ext>
            </p:extLst>
          </p:nvPr>
        </p:nvGraphicFramePr>
        <p:xfrm>
          <a:off x="2159000" y="1054100"/>
          <a:ext cx="13080999" cy="815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469940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0770" y="792966"/>
            <a:ext cx="9589805" cy="923330"/>
          </a:xfrm>
          <a:prstGeom prst="rect">
            <a:avLst/>
          </a:prstGeom>
          <a:noFill/>
        </p:spPr>
        <p:txBody>
          <a:bodyPr wrap="none" rtlCol="0">
            <a:spAutoFit/>
          </a:bodyPr>
          <a:lstStyle/>
          <a:p>
            <a:pPr defTabSz="1371600" fontAlgn="auto">
              <a:spcBef>
                <a:spcPts val="0"/>
              </a:spcBef>
              <a:spcAft>
                <a:spcPts val="0"/>
              </a:spcAft>
            </a:pPr>
            <a:r>
              <a:rPr lang="en-US" sz="5400" cap="small" dirty="0">
                <a:solidFill>
                  <a:prstClr val="black"/>
                </a:solidFill>
                <a:latin typeface="Garamond" panose="02020404030301010803" pitchFamily="18" charset="0"/>
                <a:ea typeface="+mn-ea"/>
              </a:rPr>
              <a:t>needed for sharing raw data </a:t>
            </a:r>
          </a:p>
        </p:txBody>
      </p:sp>
      <p:sp>
        <p:nvSpPr>
          <p:cNvPr id="3" name="Round Diagonal Corner Rectangle 2"/>
          <p:cNvSpPr/>
          <p:nvPr/>
        </p:nvSpPr>
        <p:spPr>
          <a:xfrm>
            <a:off x="2892056" y="1948313"/>
            <a:ext cx="10287000" cy="470490"/>
          </a:xfrm>
          <a:prstGeom prst="round2DiagRect">
            <a:avLst/>
          </a:prstGeom>
          <a:gradFill flip="none" rotWithShape="1">
            <a:gsLst>
              <a:gs pos="0">
                <a:srgbClr val="D8BEEC"/>
              </a:gs>
              <a:gs pos="50000">
                <a:srgbClr val="C59EE2"/>
              </a:gs>
              <a:gs pos="100000">
                <a:srgbClr val="A66BD3"/>
              </a:gs>
            </a:gsLst>
            <a:lin ang="13500000" scaled="1"/>
            <a:tileRect/>
          </a:gradFill>
          <a:ln>
            <a:solidFill>
              <a:srgbClr val="A66BD3"/>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4" name="Round Diagonal Corner Rectangle 3"/>
          <p:cNvSpPr/>
          <p:nvPr/>
        </p:nvSpPr>
        <p:spPr>
          <a:xfrm>
            <a:off x="2892056" y="2663114"/>
            <a:ext cx="9601200" cy="470490"/>
          </a:xfrm>
          <a:prstGeom prst="round2DiagRect">
            <a:avLst/>
          </a:prstGeom>
          <a:gradFill flip="none" rotWithShape="1">
            <a:gsLst>
              <a:gs pos="0">
                <a:srgbClr val="D5D5D5"/>
              </a:gs>
              <a:gs pos="50000">
                <a:srgbClr val="E2E2E2"/>
              </a:gs>
              <a:gs pos="100000">
                <a:schemeClr val="accent3">
                  <a:lumMod val="40000"/>
                  <a:lumOff val="60000"/>
                </a:schemeClr>
              </a:gs>
            </a:gsLst>
            <a:lin ang="8100000" scaled="1"/>
            <a:tileRect/>
          </a:grad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5" name="Round Diagonal Corner Rectangle 4"/>
          <p:cNvSpPr/>
          <p:nvPr/>
        </p:nvSpPr>
        <p:spPr>
          <a:xfrm>
            <a:off x="2892056" y="3377915"/>
            <a:ext cx="9875520" cy="470490"/>
          </a:xfrm>
          <a:prstGeom prst="round2DiagRect">
            <a:avLst/>
          </a:prstGeom>
          <a:gradFill flip="none" rotWithShape="1">
            <a:gsLst>
              <a:gs pos="0">
                <a:srgbClr val="D8BEEC"/>
              </a:gs>
              <a:gs pos="50000">
                <a:srgbClr val="C59EE2"/>
              </a:gs>
              <a:gs pos="100000">
                <a:srgbClr val="A66BC9"/>
              </a:gs>
            </a:gsLst>
            <a:lin ang="8100000" scaled="1"/>
            <a:tileRect/>
          </a:gradFill>
          <a:ln>
            <a:solidFill>
              <a:srgbClr val="A66BC9"/>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6" name="Round Diagonal Corner Rectangle 5"/>
          <p:cNvSpPr/>
          <p:nvPr/>
        </p:nvSpPr>
        <p:spPr>
          <a:xfrm>
            <a:off x="2892056" y="4092716"/>
            <a:ext cx="9326880" cy="470490"/>
          </a:xfrm>
          <a:prstGeom prst="round2DiagRect">
            <a:avLst/>
          </a:prstGeom>
          <a:gradFill flip="none" rotWithShape="1">
            <a:gsLst>
              <a:gs pos="0">
                <a:srgbClr val="D5D5D5"/>
              </a:gs>
              <a:gs pos="50000">
                <a:srgbClr val="E2E2E2"/>
              </a:gs>
              <a:gs pos="100000">
                <a:schemeClr val="accent3">
                  <a:lumMod val="40000"/>
                  <a:lumOff val="60000"/>
                </a:schemeClr>
              </a:gs>
            </a:gsLst>
            <a:lin ang="8100000" scaled="1"/>
            <a:tileRect/>
          </a:grad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7" name="Round Diagonal Corner Rectangle 6"/>
          <p:cNvSpPr/>
          <p:nvPr/>
        </p:nvSpPr>
        <p:spPr>
          <a:xfrm>
            <a:off x="2892056" y="4807517"/>
            <a:ext cx="5760720" cy="470490"/>
          </a:xfrm>
          <a:prstGeom prst="round2DiagRect">
            <a:avLst/>
          </a:prstGeom>
          <a:gradFill flip="none" rotWithShape="1">
            <a:gsLst>
              <a:gs pos="0">
                <a:srgbClr val="D8BEEC"/>
              </a:gs>
              <a:gs pos="50000">
                <a:srgbClr val="C59EE2"/>
              </a:gs>
              <a:gs pos="100000">
                <a:srgbClr val="A66BC9"/>
              </a:gs>
            </a:gsLst>
            <a:lin ang="8100000" scaled="1"/>
            <a:tileRect/>
          </a:gradFill>
          <a:ln>
            <a:solidFill>
              <a:srgbClr val="A66BC9"/>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8" name="Round Diagonal Corner Rectangle 7"/>
          <p:cNvSpPr/>
          <p:nvPr/>
        </p:nvSpPr>
        <p:spPr>
          <a:xfrm>
            <a:off x="2892056" y="5522318"/>
            <a:ext cx="7680960" cy="470490"/>
          </a:xfrm>
          <a:prstGeom prst="round2DiagRect">
            <a:avLst/>
          </a:prstGeom>
          <a:gradFill flip="none" rotWithShape="1">
            <a:gsLst>
              <a:gs pos="0">
                <a:srgbClr val="D5D5D5"/>
              </a:gs>
              <a:gs pos="50000">
                <a:srgbClr val="E2E2E2"/>
              </a:gs>
              <a:gs pos="100000">
                <a:schemeClr val="accent3">
                  <a:lumMod val="40000"/>
                  <a:lumOff val="60000"/>
                </a:schemeClr>
              </a:gs>
            </a:gsLst>
            <a:lin ang="8100000" scaled="1"/>
            <a:tileRect/>
          </a:grad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9" name="Round Diagonal Corner Rectangle 8"/>
          <p:cNvSpPr/>
          <p:nvPr/>
        </p:nvSpPr>
        <p:spPr>
          <a:xfrm>
            <a:off x="2892056" y="6237119"/>
            <a:ext cx="8641080" cy="470490"/>
          </a:xfrm>
          <a:prstGeom prst="round2DiagRect">
            <a:avLst/>
          </a:prstGeom>
          <a:gradFill flip="none" rotWithShape="1">
            <a:gsLst>
              <a:gs pos="0">
                <a:srgbClr val="D8BEEC"/>
              </a:gs>
              <a:gs pos="50000">
                <a:srgbClr val="C59EE2"/>
              </a:gs>
              <a:gs pos="100000">
                <a:srgbClr val="A66BC9"/>
              </a:gs>
            </a:gsLst>
            <a:lin ang="8100000" scaled="1"/>
            <a:tileRect/>
          </a:gradFill>
          <a:ln>
            <a:solidFill>
              <a:srgbClr val="A66BC9"/>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10" name="Round Diagonal Corner Rectangle 9"/>
          <p:cNvSpPr/>
          <p:nvPr/>
        </p:nvSpPr>
        <p:spPr>
          <a:xfrm>
            <a:off x="2892056" y="6951920"/>
            <a:ext cx="9326880" cy="470490"/>
          </a:xfrm>
          <a:prstGeom prst="round2DiagRect">
            <a:avLst/>
          </a:prstGeom>
          <a:gradFill flip="none" rotWithShape="1">
            <a:gsLst>
              <a:gs pos="0">
                <a:srgbClr val="D5D5D5"/>
              </a:gs>
              <a:gs pos="50000">
                <a:srgbClr val="E2E2E2"/>
              </a:gs>
              <a:gs pos="100000">
                <a:schemeClr val="accent3">
                  <a:lumMod val="40000"/>
                  <a:lumOff val="60000"/>
                </a:schemeClr>
              </a:gs>
            </a:gsLst>
            <a:lin ang="8100000" scaled="1"/>
            <a:tileRect/>
          </a:grad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11" name="Round Diagonal Corner Rectangle 10"/>
          <p:cNvSpPr/>
          <p:nvPr/>
        </p:nvSpPr>
        <p:spPr>
          <a:xfrm>
            <a:off x="2892056" y="7666725"/>
            <a:ext cx="2468880" cy="470490"/>
          </a:xfrm>
          <a:prstGeom prst="round2DiagRect">
            <a:avLst/>
          </a:prstGeom>
          <a:gradFill flip="none" rotWithShape="1">
            <a:gsLst>
              <a:gs pos="0">
                <a:srgbClr val="D8BEEC"/>
              </a:gs>
              <a:gs pos="50000">
                <a:srgbClr val="C59EE2"/>
              </a:gs>
              <a:gs pos="100000">
                <a:srgbClr val="A66BC9"/>
              </a:gs>
            </a:gsLst>
            <a:lin ang="8100000" scaled="1"/>
            <a:tileRect/>
          </a:gradFill>
          <a:ln>
            <a:solidFill>
              <a:srgbClr val="A66BC9"/>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12" name="TextBox 11"/>
          <p:cNvSpPr txBox="1"/>
          <p:nvPr/>
        </p:nvSpPr>
        <p:spPr>
          <a:xfrm>
            <a:off x="2870771" y="1948313"/>
            <a:ext cx="2290050" cy="507831"/>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Anonymization</a:t>
            </a:r>
            <a:endParaRPr lang="en-US" sz="2700" dirty="0">
              <a:solidFill>
                <a:srgbClr val="000000"/>
              </a:solidFill>
              <a:latin typeface="Calibri" panose="020F0502020204030204"/>
              <a:ea typeface="+mn-ea"/>
            </a:endParaRPr>
          </a:p>
        </p:txBody>
      </p:sp>
      <p:sp>
        <p:nvSpPr>
          <p:cNvPr id="13" name="TextBox 12"/>
          <p:cNvSpPr txBox="1"/>
          <p:nvPr/>
        </p:nvSpPr>
        <p:spPr>
          <a:xfrm>
            <a:off x="2870769" y="2663114"/>
            <a:ext cx="3884268" cy="507831"/>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Data preparation methods</a:t>
            </a:r>
            <a:endParaRPr lang="en-US" sz="2700" dirty="0">
              <a:solidFill>
                <a:srgbClr val="000000"/>
              </a:solidFill>
              <a:latin typeface="Calibri" panose="020F0502020204030204"/>
              <a:ea typeface="+mn-ea"/>
            </a:endParaRPr>
          </a:p>
        </p:txBody>
      </p:sp>
      <p:sp>
        <p:nvSpPr>
          <p:cNvPr id="14" name="TextBox 13"/>
          <p:cNvSpPr txBox="1"/>
          <p:nvPr/>
        </p:nvSpPr>
        <p:spPr>
          <a:xfrm>
            <a:off x="2870771" y="3377915"/>
            <a:ext cx="4839658" cy="507831"/>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Standards data sharing and reuse</a:t>
            </a:r>
            <a:endParaRPr lang="en-US" sz="2700" dirty="0">
              <a:solidFill>
                <a:srgbClr val="000000"/>
              </a:solidFill>
              <a:latin typeface="Calibri" panose="020F0502020204030204"/>
              <a:ea typeface="+mn-ea"/>
            </a:endParaRPr>
          </a:p>
        </p:txBody>
      </p:sp>
      <p:sp>
        <p:nvSpPr>
          <p:cNvPr id="15" name="TextBox 14"/>
          <p:cNvSpPr txBox="1"/>
          <p:nvPr/>
        </p:nvSpPr>
        <p:spPr>
          <a:xfrm>
            <a:off x="2870771" y="4092716"/>
            <a:ext cx="3134320" cy="507831"/>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Repository standards</a:t>
            </a:r>
            <a:endParaRPr lang="en-US" sz="2700" dirty="0">
              <a:solidFill>
                <a:srgbClr val="000000"/>
              </a:solidFill>
              <a:latin typeface="Calibri" panose="020F0502020204030204"/>
              <a:ea typeface="+mn-ea"/>
            </a:endParaRPr>
          </a:p>
        </p:txBody>
      </p:sp>
      <p:sp>
        <p:nvSpPr>
          <p:cNvPr id="16" name="TextBox 15"/>
          <p:cNvSpPr txBox="1"/>
          <p:nvPr/>
        </p:nvSpPr>
        <p:spPr>
          <a:xfrm>
            <a:off x="2870769" y="4807517"/>
            <a:ext cx="4193584" cy="507831"/>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Ethically verified researchers</a:t>
            </a:r>
            <a:endParaRPr lang="en-US" sz="2700" dirty="0">
              <a:solidFill>
                <a:srgbClr val="000000"/>
              </a:solidFill>
              <a:latin typeface="Calibri" panose="020F0502020204030204"/>
              <a:ea typeface="+mn-ea"/>
            </a:endParaRPr>
          </a:p>
        </p:txBody>
      </p:sp>
      <p:sp>
        <p:nvSpPr>
          <p:cNvPr id="17" name="TextBox 16"/>
          <p:cNvSpPr txBox="1"/>
          <p:nvPr/>
        </p:nvSpPr>
        <p:spPr>
          <a:xfrm>
            <a:off x="2870769" y="5522318"/>
            <a:ext cx="2998450" cy="507831"/>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Registration needed</a:t>
            </a:r>
            <a:endParaRPr lang="en-US" sz="2700" dirty="0">
              <a:solidFill>
                <a:srgbClr val="000000"/>
              </a:solidFill>
              <a:latin typeface="Calibri" panose="020F0502020204030204"/>
              <a:ea typeface="+mn-ea"/>
            </a:endParaRPr>
          </a:p>
        </p:txBody>
      </p:sp>
      <p:sp>
        <p:nvSpPr>
          <p:cNvPr id="18" name="TextBox 17"/>
          <p:cNvSpPr txBox="1"/>
          <p:nvPr/>
        </p:nvSpPr>
        <p:spPr>
          <a:xfrm>
            <a:off x="2870771" y="6237119"/>
            <a:ext cx="5451364" cy="507831"/>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Researchers guarantee not to identify</a:t>
            </a:r>
            <a:endParaRPr lang="en-US" sz="2700" dirty="0">
              <a:solidFill>
                <a:srgbClr val="000000"/>
              </a:solidFill>
              <a:latin typeface="Calibri" panose="020F0502020204030204"/>
              <a:ea typeface="+mn-ea"/>
            </a:endParaRPr>
          </a:p>
        </p:txBody>
      </p:sp>
      <p:sp>
        <p:nvSpPr>
          <p:cNvPr id="19" name="TextBox 18"/>
          <p:cNvSpPr txBox="1"/>
          <p:nvPr/>
        </p:nvSpPr>
        <p:spPr>
          <a:xfrm>
            <a:off x="2870770" y="6951920"/>
            <a:ext cx="5259581" cy="507831"/>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Legal mechanisms to punish  misuse</a:t>
            </a:r>
            <a:endParaRPr lang="en-US" sz="2700" dirty="0">
              <a:solidFill>
                <a:srgbClr val="000000"/>
              </a:solidFill>
              <a:latin typeface="Calibri" panose="020F0502020204030204"/>
              <a:ea typeface="+mn-ea"/>
            </a:endParaRPr>
          </a:p>
        </p:txBody>
      </p:sp>
      <p:sp>
        <p:nvSpPr>
          <p:cNvPr id="20" name="TextBox 19"/>
          <p:cNvSpPr txBox="1"/>
          <p:nvPr/>
        </p:nvSpPr>
        <p:spPr>
          <a:xfrm>
            <a:off x="2870770" y="7666726"/>
            <a:ext cx="1002197" cy="507831"/>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Other</a:t>
            </a:r>
            <a:endParaRPr lang="en-US" sz="2700" dirty="0">
              <a:solidFill>
                <a:srgbClr val="000000"/>
              </a:solidFill>
              <a:latin typeface="Calibri" panose="020F0502020204030204"/>
              <a:ea typeface="+mn-ea"/>
            </a:endParaRPr>
          </a:p>
        </p:txBody>
      </p:sp>
      <p:sp>
        <p:nvSpPr>
          <p:cNvPr id="21" name="TextBox 20"/>
          <p:cNvSpPr txBox="1"/>
          <p:nvPr/>
        </p:nvSpPr>
        <p:spPr>
          <a:xfrm>
            <a:off x="12609704" y="1423926"/>
            <a:ext cx="1707519" cy="1338828"/>
          </a:xfrm>
          <a:prstGeom prst="rect">
            <a:avLst/>
          </a:prstGeom>
          <a:noFill/>
        </p:spPr>
        <p:txBody>
          <a:bodyPr wrap="none" rtlCol="0">
            <a:spAutoFit/>
          </a:bodyPr>
          <a:lstStyle/>
          <a:p>
            <a:pPr defTabSz="1371600" fontAlgn="auto">
              <a:spcBef>
                <a:spcPts val="0"/>
              </a:spcBef>
              <a:spcAft>
                <a:spcPts val="0"/>
              </a:spcAft>
            </a:pPr>
            <a:r>
              <a:rPr lang="en-US" sz="8100" dirty="0">
                <a:solidFill>
                  <a:srgbClr val="7030A0"/>
                </a:solidFill>
                <a:latin typeface="Aharoni" panose="02010803020104030203" pitchFamily="2" charset="-79"/>
                <a:ea typeface="+mn-ea"/>
                <a:cs typeface="Aharoni" panose="02010803020104030203" pitchFamily="2" charset="-79"/>
              </a:rPr>
              <a:t>75%</a:t>
            </a:r>
          </a:p>
        </p:txBody>
      </p:sp>
      <p:sp>
        <p:nvSpPr>
          <p:cNvPr id="22" name="TextBox 21"/>
          <p:cNvSpPr txBox="1"/>
          <p:nvPr/>
        </p:nvSpPr>
        <p:spPr>
          <a:xfrm>
            <a:off x="11952814" y="2155995"/>
            <a:ext cx="1707519" cy="1338828"/>
          </a:xfrm>
          <a:prstGeom prst="rect">
            <a:avLst/>
          </a:prstGeom>
          <a:noFill/>
        </p:spPr>
        <p:txBody>
          <a:bodyPr wrap="none" rtlCol="0">
            <a:spAutoFit/>
          </a:bodyPr>
          <a:lstStyle/>
          <a:p>
            <a:pPr defTabSz="1371600" fontAlgn="auto">
              <a:spcBef>
                <a:spcPts val="0"/>
              </a:spcBef>
              <a:spcAft>
                <a:spcPts val="0"/>
              </a:spcAft>
            </a:pPr>
            <a:r>
              <a:rPr lang="en-US" sz="8100" dirty="0">
                <a:solidFill>
                  <a:srgbClr val="E7E6E6">
                    <a:lumMod val="25000"/>
                  </a:srgbClr>
                </a:solidFill>
                <a:latin typeface="Aharoni" panose="02010803020104030203" pitchFamily="2" charset="-79"/>
                <a:ea typeface="+mn-ea"/>
                <a:cs typeface="Aharoni" panose="02010803020104030203" pitchFamily="2" charset="-79"/>
              </a:rPr>
              <a:t>70%</a:t>
            </a:r>
          </a:p>
        </p:txBody>
      </p:sp>
      <p:sp>
        <p:nvSpPr>
          <p:cNvPr id="23" name="TextBox 22"/>
          <p:cNvSpPr txBox="1"/>
          <p:nvPr/>
        </p:nvSpPr>
        <p:spPr>
          <a:xfrm>
            <a:off x="12214834" y="2856251"/>
            <a:ext cx="1707519" cy="1338828"/>
          </a:xfrm>
          <a:prstGeom prst="rect">
            <a:avLst/>
          </a:prstGeom>
          <a:noFill/>
        </p:spPr>
        <p:txBody>
          <a:bodyPr wrap="none" rtlCol="0">
            <a:spAutoFit/>
          </a:bodyPr>
          <a:lstStyle/>
          <a:p>
            <a:pPr defTabSz="1371600" fontAlgn="auto">
              <a:spcBef>
                <a:spcPts val="0"/>
              </a:spcBef>
              <a:spcAft>
                <a:spcPts val="0"/>
              </a:spcAft>
            </a:pPr>
            <a:r>
              <a:rPr lang="en-US" sz="8100" dirty="0">
                <a:solidFill>
                  <a:srgbClr val="7030A0"/>
                </a:solidFill>
                <a:latin typeface="Aharoni" panose="02010803020104030203" pitchFamily="2" charset="-79"/>
                <a:ea typeface="+mn-ea"/>
                <a:cs typeface="Aharoni" panose="02010803020104030203" pitchFamily="2" charset="-79"/>
              </a:rPr>
              <a:t>72%</a:t>
            </a:r>
          </a:p>
        </p:txBody>
      </p:sp>
      <p:sp>
        <p:nvSpPr>
          <p:cNvPr id="24" name="TextBox 23"/>
          <p:cNvSpPr txBox="1"/>
          <p:nvPr/>
        </p:nvSpPr>
        <p:spPr>
          <a:xfrm>
            <a:off x="11677684" y="3570420"/>
            <a:ext cx="1707519" cy="1338828"/>
          </a:xfrm>
          <a:prstGeom prst="rect">
            <a:avLst/>
          </a:prstGeom>
          <a:noFill/>
        </p:spPr>
        <p:txBody>
          <a:bodyPr wrap="none" rtlCol="0">
            <a:spAutoFit/>
          </a:bodyPr>
          <a:lstStyle/>
          <a:p>
            <a:pPr defTabSz="1371600" fontAlgn="auto">
              <a:spcBef>
                <a:spcPts val="0"/>
              </a:spcBef>
              <a:spcAft>
                <a:spcPts val="0"/>
              </a:spcAft>
            </a:pPr>
            <a:r>
              <a:rPr lang="en-US" sz="8100" dirty="0">
                <a:solidFill>
                  <a:srgbClr val="E7E6E6">
                    <a:lumMod val="25000"/>
                  </a:srgbClr>
                </a:solidFill>
                <a:latin typeface="Aharoni" panose="02010803020104030203" pitchFamily="2" charset="-79"/>
                <a:ea typeface="+mn-ea"/>
                <a:cs typeface="Aharoni" panose="02010803020104030203" pitchFamily="2" charset="-79"/>
              </a:rPr>
              <a:t>68%</a:t>
            </a:r>
          </a:p>
        </p:txBody>
      </p:sp>
      <p:sp>
        <p:nvSpPr>
          <p:cNvPr id="25" name="TextBox 24"/>
          <p:cNvSpPr txBox="1"/>
          <p:nvPr/>
        </p:nvSpPr>
        <p:spPr>
          <a:xfrm>
            <a:off x="8065127" y="4282190"/>
            <a:ext cx="1707519" cy="1338828"/>
          </a:xfrm>
          <a:prstGeom prst="rect">
            <a:avLst/>
          </a:prstGeom>
          <a:noFill/>
        </p:spPr>
        <p:txBody>
          <a:bodyPr wrap="none" rtlCol="0">
            <a:spAutoFit/>
          </a:bodyPr>
          <a:lstStyle/>
          <a:p>
            <a:pPr defTabSz="1371600" fontAlgn="auto">
              <a:spcBef>
                <a:spcPts val="0"/>
              </a:spcBef>
              <a:spcAft>
                <a:spcPts val="0"/>
              </a:spcAft>
            </a:pPr>
            <a:r>
              <a:rPr lang="en-US" sz="8100" dirty="0">
                <a:solidFill>
                  <a:srgbClr val="7030A0"/>
                </a:solidFill>
                <a:latin typeface="Aharoni" panose="02010803020104030203" pitchFamily="2" charset="-79"/>
                <a:ea typeface="+mn-ea"/>
                <a:cs typeface="Aharoni" panose="02010803020104030203" pitchFamily="2" charset="-79"/>
              </a:rPr>
              <a:t>42%</a:t>
            </a:r>
          </a:p>
        </p:txBody>
      </p:sp>
      <p:sp>
        <p:nvSpPr>
          <p:cNvPr id="26" name="TextBox 25"/>
          <p:cNvSpPr txBox="1"/>
          <p:nvPr/>
        </p:nvSpPr>
        <p:spPr>
          <a:xfrm>
            <a:off x="10026785" y="5022290"/>
            <a:ext cx="1707519" cy="1338828"/>
          </a:xfrm>
          <a:prstGeom prst="rect">
            <a:avLst/>
          </a:prstGeom>
          <a:noFill/>
        </p:spPr>
        <p:txBody>
          <a:bodyPr wrap="none" rtlCol="0">
            <a:spAutoFit/>
          </a:bodyPr>
          <a:lstStyle/>
          <a:p>
            <a:pPr defTabSz="1371600" fontAlgn="auto">
              <a:spcBef>
                <a:spcPts val="0"/>
              </a:spcBef>
              <a:spcAft>
                <a:spcPts val="0"/>
              </a:spcAft>
            </a:pPr>
            <a:r>
              <a:rPr lang="en-US" sz="8100" dirty="0">
                <a:solidFill>
                  <a:srgbClr val="E7E6E6">
                    <a:lumMod val="25000"/>
                  </a:srgbClr>
                </a:solidFill>
                <a:latin typeface="Aharoni" panose="02010803020104030203" pitchFamily="2" charset="-79"/>
                <a:ea typeface="+mn-ea"/>
                <a:cs typeface="Aharoni" panose="02010803020104030203" pitchFamily="2" charset="-79"/>
              </a:rPr>
              <a:t>56%</a:t>
            </a:r>
          </a:p>
        </p:txBody>
      </p:sp>
      <p:sp>
        <p:nvSpPr>
          <p:cNvPr id="27" name="TextBox 26"/>
          <p:cNvSpPr txBox="1"/>
          <p:nvPr/>
        </p:nvSpPr>
        <p:spPr>
          <a:xfrm>
            <a:off x="10980503" y="5711328"/>
            <a:ext cx="1707519" cy="1338828"/>
          </a:xfrm>
          <a:prstGeom prst="rect">
            <a:avLst/>
          </a:prstGeom>
          <a:noFill/>
        </p:spPr>
        <p:txBody>
          <a:bodyPr wrap="none" rtlCol="0">
            <a:spAutoFit/>
          </a:bodyPr>
          <a:lstStyle/>
          <a:p>
            <a:pPr defTabSz="1371600" fontAlgn="auto">
              <a:spcBef>
                <a:spcPts val="0"/>
              </a:spcBef>
              <a:spcAft>
                <a:spcPts val="0"/>
              </a:spcAft>
            </a:pPr>
            <a:r>
              <a:rPr lang="en-US" sz="8100" dirty="0">
                <a:solidFill>
                  <a:srgbClr val="7030A0"/>
                </a:solidFill>
                <a:latin typeface="Aharoni" panose="02010803020104030203" pitchFamily="2" charset="-79"/>
                <a:ea typeface="+mn-ea"/>
                <a:cs typeface="Aharoni" panose="02010803020104030203" pitchFamily="2" charset="-79"/>
              </a:rPr>
              <a:t>63%</a:t>
            </a:r>
          </a:p>
        </p:txBody>
      </p:sp>
      <p:sp>
        <p:nvSpPr>
          <p:cNvPr id="28" name="TextBox 27"/>
          <p:cNvSpPr txBox="1"/>
          <p:nvPr/>
        </p:nvSpPr>
        <p:spPr>
          <a:xfrm>
            <a:off x="11663831" y="6431028"/>
            <a:ext cx="1707519" cy="1338828"/>
          </a:xfrm>
          <a:prstGeom prst="rect">
            <a:avLst/>
          </a:prstGeom>
          <a:noFill/>
        </p:spPr>
        <p:txBody>
          <a:bodyPr wrap="none" rtlCol="0">
            <a:spAutoFit/>
          </a:bodyPr>
          <a:lstStyle/>
          <a:p>
            <a:pPr defTabSz="1371600" fontAlgn="auto">
              <a:spcBef>
                <a:spcPts val="0"/>
              </a:spcBef>
              <a:spcAft>
                <a:spcPts val="0"/>
              </a:spcAft>
            </a:pPr>
            <a:r>
              <a:rPr lang="en-US" sz="8100" dirty="0">
                <a:solidFill>
                  <a:srgbClr val="E7E6E6">
                    <a:lumMod val="25000"/>
                  </a:srgbClr>
                </a:solidFill>
                <a:latin typeface="Aharoni" panose="02010803020104030203" pitchFamily="2" charset="-79"/>
                <a:ea typeface="+mn-ea"/>
                <a:cs typeface="Aharoni" panose="02010803020104030203" pitchFamily="2" charset="-79"/>
              </a:rPr>
              <a:t>68%</a:t>
            </a:r>
          </a:p>
        </p:txBody>
      </p:sp>
      <p:sp>
        <p:nvSpPr>
          <p:cNvPr id="29" name="TextBox 28"/>
          <p:cNvSpPr txBox="1"/>
          <p:nvPr/>
        </p:nvSpPr>
        <p:spPr>
          <a:xfrm>
            <a:off x="4799323" y="7151423"/>
            <a:ext cx="1707519" cy="1338828"/>
          </a:xfrm>
          <a:prstGeom prst="rect">
            <a:avLst/>
          </a:prstGeom>
          <a:noFill/>
        </p:spPr>
        <p:txBody>
          <a:bodyPr wrap="none" rtlCol="0">
            <a:spAutoFit/>
          </a:bodyPr>
          <a:lstStyle/>
          <a:p>
            <a:pPr defTabSz="1371600" fontAlgn="auto">
              <a:spcBef>
                <a:spcPts val="0"/>
              </a:spcBef>
              <a:spcAft>
                <a:spcPts val="0"/>
              </a:spcAft>
            </a:pPr>
            <a:r>
              <a:rPr lang="en-US" sz="8100" dirty="0">
                <a:solidFill>
                  <a:srgbClr val="7030A0"/>
                </a:solidFill>
                <a:latin typeface="Aharoni" panose="02010803020104030203" pitchFamily="2" charset="-79"/>
                <a:ea typeface="+mn-ea"/>
                <a:cs typeface="Aharoni" panose="02010803020104030203" pitchFamily="2" charset="-79"/>
              </a:rPr>
              <a:t>18%</a:t>
            </a:r>
          </a:p>
        </p:txBody>
      </p:sp>
      <p:grpSp>
        <p:nvGrpSpPr>
          <p:cNvPr id="30" name="Group 29"/>
          <p:cNvGrpSpPr/>
          <p:nvPr/>
        </p:nvGrpSpPr>
        <p:grpSpPr>
          <a:xfrm>
            <a:off x="2870771" y="795150"/>
            <a:ext cx="11643111" cy="7695103"/>
            <a:chOff x="389846" y="530099"/>
            <a:chExt cx="7762074" cy="5130068"/>
          </a:xfrm>
        </p:grpSpPr>
        <p:sp>
          <p:nvSpPr>
            <p:cNvPr id="31" name="TextBox 30"/>
            <p:cNvSpPr txBox="1"/>
            <p:nvPr/>
          </p:nvSpPr>
          <p:spPr>
            <a:xfrm>
              <a:off x="391336" y="530099"/>
              <a:ext cx="7760584" cy="615553"/>
            </a:xfrm>
            <a:prstGeom prst="rect">
              <a:avLst/>
            </a:prstGeom>
            <a:noFill/>
          </p:spPr>
          <p:txBody>
            <a:bodyPr wrap="square" rtlCol="0">
              <a:spAutoFit/>
            </a:bodyPr>
            <a:lstStyle/>
            <a:p>
              <a:pPr defTabSz="1371600" fontAlgn="auto">
                <a:spcBef>
                  <a:spcPts val="0"/>
                </a:spcBef>
                <a:spcAft>
                  <a:spcPts val="0"/>
                </a:spcAft>
              </a:pPr>
              <a:r>
                <a:rPr lang="en-US" sz="5400" cap="small" dirty="0">
                  <a:solidFill>
                    <a:prstClr val="black"/>
                  </a:solidFill>
                  <a:latin typeface="Garamond" panose="02020404030301010803" pitchFamily="18" charset="0"/>
                  <a:ea typeface="+mn-ea"/>
                </a:rPr>
                <a:t>needed for sharing raw data </a:t>
              </a:r>
            </a:p>
          </p:txBody>
        </p:sp>
        <p:sp>
          <p:nvSpPr>
            <p:cNvPr id="32" name="Round Diagonal Corner Rectangle 31"/>
            <p:cNvSpPr/>
            <p:nvPr/>
          </p:nvSpPr>
          <p:spPr>
            <a:xfrm>
              <a:off x="404037" y="1298875"/>
              <a:ext cx="6858000" cy="313660"/>
            </a:xfrm>
            <a:prstGeom prst="round2DiagRect">
              <a:avLst/>
            </a:prstGeom>
            <a:gradFill flip="none" rotWithShape="1">
              <a:gsLst>
                <a:gs pos="0">
                  <a:srgbClr val="D8BEEC"/>
                </a:gs>
                <a:gs pos="50000">
                  <a:srgbClr val="C59EE2"/>
                </a:gs>
                <a:gs pos="100000">
                  <a:srgbClr val="A66BD3"/>
                </a:gs>
              </a:gsLst>
              <a:lin ang="13500000" scaled="1"/>
              <a:tileRect/>
            </a:gradFill>
            <a:ln>
              <a:solidFill>
                <a:srgbClr val="A66BD3"/>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33" name="Round Diagonal Corner Rectangle 32"/>
            <p:cNvSpPr/>
            <p:nvPr/>
          </p:nvSpPr>
          <p:spPr>
            <a:xfrm>
              <a:off x="404037" y="1775409"/>
              <a:ext cx="6400800" cy="313660"/>
            </a:xfrm>
            <a:prstGeom prst="round2DiagRect">
              <a:avLst/>
            </a:prstGeom>
            <a:gradFill flip="none" rotWithShape="1">
              <a:gsLst>
                <a:gs pos="0">
                  <a:srgbClr val="D5D5D5"/>
                </a:gs>
                <a:gs pos="50000">
                  <a:srgbClr val="E2E2E2"/>
                </a:gs>
                <a:gs pos="100000">
                  <a:schemeClr val="accent3">
                    <a:lumMod val="40000"/>
                    <a:lumOff val="60000"/>
                  </a:schemeClr>
                </a:gs>
              </a:gsLst>
              <a:lin ang="8100000" scaled="1"/>
              <a:tileRect/>
            </a:grad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34" name="Round Diagonal Corner Rectangle 33"/>
            <p:cNvSpPr/>
            <p:nvPr/>
          </p:nvSpPr>
          <p:spPr>
            <a:xfrm>
              <a:off x="404037" y="2251943"/>
              <a:ext cx="6583680" cy="313660"/>
            </a:xfrm>
            <a:prstGeom prst="round2DiagRect">
              <a:avLst/>
            </a:prstGeom>
            <a:gradFill flip="none" rotWithShape="1">
              <a:gsLst>
                <a:gs pos="0">
                  <a:srgbClr val="D8BEEC"/>
                </a:gs>
                <a:gs pos="50000">
                  <a:srgbClr val="C59EE2"/>
                </a:gs>
                <a:gs pos="100000">
                  <a:srgbClr val="A66BC9"/>
                </a:gs>
              </a:gsLst>
              <a:lin ang="8100000" scaled="1"/>
              <a:tileRect/>
            </a:gradFill>
            <a:ln>
              <a:solidFill>
                <a:srgbClr val="A66BC9"/>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35" name="Round Diagonal Corner Rectangle 34"/>
            <p:cNvSpPr/>
            <p:nvPr/>
          </p:nvSpPr>
          <p:spPr>
            <a:xfrm>
              <a:off x="404037" y="2728477"/>
              <a:ext cx="6217920" cy="313660"/>
            </a:xfrm>
            <a:prstGeom prst="round2DiagRect">
              <a:avLst/>
            </a:prstGeom>
            <a:gradFill flip="none" rotWithShape="1">
              <a:gsLst>
                <a:gs pos="0">
                  <a:srgbClr val="D5D5D5"/>
                </a:gs>
                <a:gs pos="50000">
                  <a:srgbClr val="E2E2E2"/>
                </a:gs>
                <a:gs pos="100000">
                  <a:schemeClr val="accent3">
                    <a:lumMod val="40000"/>
                    <a:lumOff val="60000"/>
                  </a:schemeClr>
                </a:gs>
              </a:gsLst>
              <a:lin ang="8100000" scaled="1"/>
              <a:tileRect/>
            </a:grad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36" name="Round Diagonal Corner Rectangle 35"/>
            <p:cNvSpPr/>
            <p:nvPr/>
          </p:nvSpPr>
          <p:spPr>
            <a:xfrm>
              <a:off x="404037" y="3205011"/>
              <a:ext cx="3840480" cy="313660"/>
            </a:xfrm>
            <a:prstGeom prst="round2DiagRect">
              <a:avLst/>
            </a:prstGeom>
            <a:gradFill flip="none" rotWithShape="1">
              <a:gsLst>
                <a:gs pos="0">
                  <a:srgbClr val="D8BEEC"/>
                </a:gs>
                <a:gs pos="50000">
                  <a:srgbClr val="C59EE2"/>
                </a:gs>
                <a:gs pos="100000">
                  <a:srgbClr val="A66BC9"/>
                </a:gs>
              </a:gsLst>
              <a:lin ang="8100000" scaled="1"/>
              <a:tileRect/>
            </a:gradFill>
            <a:ln>
              <a:solidFill>
                <a:srgbClr val="A66BC9"/>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37" name="Round Diagonal Corner Rectangle 36"/>
            <p:cNvSpPr/>
            <p:nvPr/>
          </p:nvSpPr>
          <p:spPr>
            <a:xfrm>
              <a:off x="404037" y="3681545"/>
              <a:ext cx="5120640" cy="313660"/>
            </a:xfrm>
            <a:prstGeom prst="round2DiagRect">
              <a:avLst/>
            </a:prstGeom>
            <a:gradFill flip="none" rotWithShape="1">
              <a:gsLst>
                <a:gs pos="0">
                  <a:srgbClr val="D5D5D5"/>
                </a:gs>
                <a:gs pos="50000">
                  <a:srgbClr val="E2E2E2"/>
                </a:gs>
                <a:gs pos="100000">
                  <a:schemeClr val="accent3">
                    <a:lumMod val="40000"/>
                    <a:lumOff val="60000"/>
                  </a:schemeClr>
                </a:gs>
              </a:gsLst>
              <a:lin ang="8100000" scaled="1"/>
              <a:tileRect/>
            </a:grad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38" name="Round Diagonal Corner Rectangle 37"/>
            <p:cNvSpPr/>
            <p:nvPr/>
          </p:nvSpPr>
          <p:spPr>
            <a:xfrm>
              <a:off x="404037" y="4158079"/>
              <a:ext cx="5760720" cy="313660"/>
            </a:xfrm>
            <a:prstGeom prst="round2DiagRect">
              <a:avLst/>
            </a:prstGeom>
            <a:gradFill flip="none" rotWithShape="1">
              <a:gsLst>
                <a:gs pos="0">
                  <a:srgbClr val="D8BEEC"/>
                </a:gs>
                <a:gs pos="50000">
                  <a:srgbClr val="C59EE2"/>
                </a:gs>
                <a:gs pos="100000">
                  <a:srgbClr val="A66BC9"/>
                </a:gs>
              </a:gsLst>
              <a:lin ang="8100000" scaled="1"/>
              <a:tileRect/>
            </a:gradFill>
            <a:ln>
              <a:solidFill>
                <a:srgbClr val="A66BC9"/>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39" name="Round Diagonal Corner Rectangle 38"/>
            <p:cNvSpPr/>
            <p:nvPr/>
          </p:nvSpPr>
          <p:spPr>
            <a:xfrm>
              <a:off x="404037" y="4634613"/>
              <a:ext cx="6217920" cy="313660"/>
            </a:xfrm>
            <a:prstGeom prst="round2DiagRect">
              <a:avLst/>
            </a:prstGeom>
            <a:gradFill flip="none" rotWithShape="1">
              <a:gsLst>
                <a:gs pos="0">
                  <a:srgbClr val="D5D5D5"/>
                </a:gs>
                <a:gs pos="50000">
                  <a:srgbClr val="E2E2E2"/>
                </a:gs>
                <a:gs pos="100000">
                  <a:schemeClr val="accent3">
                    <a:lumMod val="40000"/>
                    <a:lumOff val="60000"/>
                  </a:schemeClr>
                </a:gs>
              </a:gsLst>
              <a:lin ang="8100000" scaled="1"/>
              <a:tileRect/>
            </a:gradFill>
            <a:ln>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40" name="Round Diagonal Corner Rectangle 39"/>
            <p:cNvSpPr/>
            <p:nvPr/>
          </p:nvSpPr>
          <p:spPr>
            <a:xfrm>
              <a:off x="404037" y="5111150"/>
              <a:ext cx="1645920" cy="313660"/>
            </a:xfrm>
            <a:prstGeom prst="round2DiagRect">
              <a:avLst/>
            </a:prstGeom>
            <a:gradFill flip="none" rotWithShape="1">
              <a:gsLst>
                <a:gs pos="0">
                  <a:srgbClr val="D8BEEC"/>
                </a:gs>
                <a:gs pos="50000">
                  <a:srgbClr val="C59EE2"/>
                </a:gs>
                <a:gs pos="100000">
                  <a:srgbClr val="A66BC9"/>
                </a:gs>
              </a:gsLst>
              <a:lin ang="8100000" scaled="1"/>
              <a:tileRect/>
            </a:gradFill>
            <a:ln>
              <a:solidFill>
                <a:srgbClr val="A66BC9"/>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fontAlgn="auto">
                <a:spcBef>
                  <a:spcPts val="0"/>
                </a:spcBef>
                <a:spcAft>
                  <a:spcPts val="0"/>
                </a:spcAft>
              </a:pPr>
              <a:endParaRPr lang="en-US" sz="2700">
                <a:solidFill>
                  <a:prstClr val="black"/>
                </a:solidFill>
                <a:latin typeface="Calibri" panose="020F0502020204030204"/>
              </a:endParaRPr>
            </a:p>
          </p:txBody>
        </p:sp>
        <p:sp>
          <p:nvSpPr>
            <p:cNvPr id="41" name="TextBox 40"/>
            <p:cNvSpPr txBox="1"/>
            <p:nvPr/>
          </p:nvSpPr>
          <p:spPr>
            <a:xfrm>
              <a:off x="389846" y="1298875"/>
              <a:ext cx="1526700" cy="338554"/>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Anonymization</a:t>
              </a:r>
              <a:endParaRPr lang="en-US" sz="2700" dirty="0">
                <a:solidFill>
                  <a:srgbClr val="000000"/>
                </a:solidFill>
                <a:latin typeface="Calibri" panose="020F0502020204030204"/>
                <a:ea typeface="+mn-ea"/>
              </a:endParaRPr>
            </a:p>
          </p:txBody>
        </p:sp>
        <p:sp>
          <p:nvSpPr>
            <p:cNvPr id="42" name="TextBox 41"/>
            <p:cNvSpPr txBox="1"/>
            <p:nvPr/>
          </p:nvSpPr>
          <p:spPr>
            <a:xfrm>
              <a:off x="389846" y="1775409"/>
              <a:ext cx="2589512" cy="338554"/>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Data preparation methods</a:t>
              </a:r>
              <a:endParaRPr lang="en-US" sz="2700" dirty="0">
                <a:solidFill>
                  <a:srgbClr val="000000"/>
                </a:solidFill>
                <a:latin typeface="Calibri" panose="020F0502020204030204"/>
                <a:ea typeface="+mn-ea"/>
              </a:endParaRPr>
            </a:p>
          </p:txBody>
        </p:sp>
        <p:sp>
          <p:nvSpPr>
            <p:cNvPr id="43" name="TextBox 42"/>
            <p:cNvSpPr txBox="1"/>
            <p:nvPr/>
          </p:nvSpPr>
          <p:spPr>
            <a:xfrm>
              <a:off x="389846" y="2251943"/>
              <a:ext cx="3226439" cy="338554"/>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Standards data sharing and reuse</a:t>
              </a:r>
              <a:endParaRPr lang="en-US" sz="2700" dirty="0">
                <a:solidFill>
                  <a:srgbClr val="000000"/>
                </a:solidFill>
                <a:latin typeface="Calibri" panose="020F0502020204030204"/>
                <a:ea typeface="+mn-ea"/>
              </a:endParaRPr>
            </a:p>
          </p:txBody>
        </p:sp>
        <p:sp>
          <p:nvSpPr>
            <p:cNvPr id="44" name="TextBox 43"/>
            <p:cNvSpPr txBox="1"/>
            <p:nvPr/>
          </p:nvSpPr>
          <p:spPr>
            <a:xfrm>
              <a:off x="389846" y="2728477"/>
              <a:ext cx="2089547" cy="338554"/>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Repository standards</a:t>
              </a:r>
              <a:endParaRPr lang="en-US" sz="2700" dirty="0">
                <a:solidFill>
                  <a:srgbClr val="000000"/>
                </a:solidFill>
                <a:latin typeface="Calibri" panose="020F0502020204030204"/>
                <a:ea typeface="+mn-ea"/>
              </a:endParaRPr>
            </a:p>
          </p:txBody>
        </p:sp>
        <p:sp>
          <p:nvSpPr>
            <p:cNvPr id="45" name="TextBox 44"/>
            <p:cNvSpPr txBox="1"/>
            <p:nvPr/>
          </p:nvSpPr>
          <p:spPr>
            <a:xfrm>
              <a:off x="389846" y="3205011"/>
              <a:ext cx="2795723" cy="338554"/>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Ethically verified researchers</a:t>
              </a:r>
              <a:endParaRPr lang="en-US" sz="2700" dirty="0">
                <a:solidFill>
                  <a:srgbClr val="000000"/>
                </a:solidFill>
                <a:latin typeface="Calibri" panose="020F0502020204030204"/>
                <a:ea typeface="+mn-ea"/>
              </a:endParaRPr>
            </a:p>
          </p:txBody>
        </p:sp>
        <p:sp>
          <p:nvSpPr>
            <p:cNvPr id="46" name="TextBox 45"/>
            <p:cNvSpPr txBox="1"/>
            <p:nvPr/>
          </p:nvSpPr>
          <p:spPr>
            <a:xfrm>
              <a:off x="389846" y="3681545"/>
              <a:ext cx="1998967" cy="338554"/>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Registration needed</a:t>
              </a:r>
              <a:endParaRPr lang="en-US" sz="2700" dirty="0">
                <a:solidFill>
                  <a:srgbClr val="000000"/>
                </a:solidFill>
                <a:latin typeface="Calibri" panose="020F0502020204030204"/>
                <a:ea typeface="+mn-ea"/>
              </a:endParaRPr>
            </a:p>
          </p:txBody>
        </p:sp>
        <p:sp>
          <p:nvSpPr>
            <p:cNvPr id="47" name="TextBox 46"/>
            <p:cNvSpPr txBox="1"/>
            <p:nvPr/>
          </p:nvSpPr>
          <p:spPr>
            <a:xfrm>
              <a:off x="389846" y="4158079"/>
              <a:ext cx="3634243" cy="338554"/>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Researchers guarantee not to identify</a:t>
              </a:r>
              <a:endParaRPr lang="en-US" sz="2700" dirty="0">
                <a:solidFill>
                  <a:srgbClr val="000000"/>
                </a:solidFill>
                <a:latin typeface="Calibri" panose="020F0502020204030204"/>
                <a:ea typeface="+mn-ea"/>
              </a:endParaRPr>
            </a:p>
          </p:txBody>
        </p:sp>
        <p:sp>
          <p:nvSpPr>
            <p:cNvPr id="48" name="TextBox 47"/>
            <p:cNvSpPr txBox="1"/>
            <p:nvPr/>
          </p:nvSpPr>
          <p:spPr>
            <a:xfrm>
              <a:off x="389846" y="4634613"/>
              <a:ext cx="3506387" cy="338554"/>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Legal mechanisms to punish  misuse</a:t>
              </a:r>
              <a:endParaRPr lang="en-US" sz="2700" dirty="0">
                <a:solidFill>
                  <a:srgbClr val="000000"/>
                </a:solidFill>
                <a:latin typeface="Calibri" panose="020F0502020204030204"/>
                <a:ea typeface="+mn-ea"/>
              </a:endParaRPr>
            </a:p>
          </p:txBody>
        </p:sp>
        <p:sp>
          <p:nvSpPr>
            <p:cNvPr id="49" name="TextBox 48"/>
            <p:cNvSpPr txBox="1"/>
            <p:nvPr/>
          </p:nvSpPr>
          <p:spPr>
            <a:xfrm>
              <a:off x="389846" y="5111150"/>
              <a:ext cx="668131" cy="338554"/>
            </a:xfrm>
            <a:prstGeom prst="rect">
              <a:avLst/>
            </a:prstGeom>
            <a:noFill/>
          </p:spPr>
          <p:txBody>
            <a:bodyPr wrap="none" rtlCol="0">
              <a:spAutoFit/>
            </a:bodyPr>
            <a:lstStyle/>
            <a:p>
              <a:pPr defTabSz="1371600" fontAlgn="auto">
                <a:spcBef>
                  <a:spcPts val="0"/>
                </a:spcBef>
                <a:spcAft>
                  <a:spcPts val="0"/>
                </a:spcAft>
              </a:pPr>
              <a:r>
                <a:rPr lang="en-US" sz="2700" dirty="0">
                  <a:solidFill>
                    <a:prstClr val="black"/>
                  </a:solidFill>
                  <a:latin typeface="Calibri" panose="020F0502020204030204"/>
                  <a:ea typeface="+mn-ea"/>
                </a:rPr>
                <a:t>Other</a:t>
              </a:r>
              <a:endParaRPr lang="en-US" sz="2700" dirty="0">
                <a:solidFill>
                  <a:srgbClr val="000000"/>
                </a:solidFill>
                <a:latin typeface="Calibri" panose="020F0502020204030204"/>
                <a:ea typeface="+mn-ea"/>
              </a:endParaRPr>
            </a:p>
          </p:txBody>
        </p:sp>
        <p:sp>
          <p:nvSpPr>
            <p:cNvPr id="50" name="TextBox 49"/>
            <p:cNvSpPr txBox="1"/>
            <p:nvPr/>
          </p:nvSpPr>
          <p:spPr>
            <a:xfrm>
              <a:off x="6882468" y="949284"/>
              <a:ext cx="1138346" cy="892552"/>
            </a:xfrm>
            <a:prstGeom prst="rect">
              <a:avLst/>
            </a:prstGeom>
            <a:noFill/>
          </p:spPr>
          <p:txBody>
            <a:bodyPr wrap="none" rtlCol="0">
              <a:spAutoFit/>
            </a:bodyPr>
            <a:lstStyle/>
            <a:p>
              <a:pPr defTabSz="1371600" fontAlgn="auto">
                <a:spcBef>
                  <a:spcPts val="0"/>
                </a:spcBef>
                <a:spcAft>
                  <a:spcPts val="0"/>
                </a:spcAft>
              </a:pPr>
              <a:r>
                <a:rPr lang="en-US" sz="8100" dirty="0">
                  <a:solidFill>
                    <a:srgbClr val="7030A0"/>
                  </a:solidFill>
                  <a:latin typeface="Aharoni" panose="02010803020104030203" pitchFamily="2" charset="-79"/>
                  <a:ea typeface="+mn-ea"/>
                  <a:cs typeface="Aharoni" panose="02010803020104030203" pitchFamily="2" charset="-79"/>
                </a:rPr>
                <a:t>75%</a:t>
              </a:r>
            </a:p>
          </p:txBody>
        </p:sp>
        <p:sp>
          <p:nvSpPr>
            <p:cNvPr id="51" name="TextBox 50"/>
            <p:cNvSpPr txBox="1"/>
            <p:nvPr/>
          </p:nvSpPr>
          <p:spPr>
            <a:xfrm>
              <a:off x="6444541" y="1437330"/>
              <a:ext cx="1138346" cy="892552"/>
            </a:xfrm>
            <a:prstGeom prst="rect">
              <a:avLst/>
            </a:prstGeom>
            <a:noFill/>
          </p:spPr>
          <p:txBody>
            <a:bodyPr wrap="none" rtlCol="0">
              <a:spAutoFit/>
            </a:bodyPr>
            <a:lstStyle/>
            <a:p>
              <a:pPr defTabSz="1371600" fontAlgn="auto">
                <a:spcBef>
                  <a:spcPts val="0"/>
                </a:spcBef>
                <a:spcAft>
                  <a:spcPts val="0"/>
                </a:spcAft>
              </a:pPr>
              <a:r>
                <a:rPr lang="en-US" sz="8100" dirty="0">
                  <a:solidFill>
                    <a:srgbClr val="E7E6E6">
                      <a:lumMod val="25000"/>
                    </a:srgbClr>
                  </a:solidFill>
                  <a:latin typeface="Aharoni" panose="02010803020104030203" pitchFamily="2" charset="-79"/>
                  <a:ea typeface="+mn-ea"/>
                  <a:cs typeface="Aharoni" panose="02010803020104030203" pitchFamily="2" charset="-79"/>
                </a:rPr>
                <a:t>70%</a:t>
              </a:r>
            </a:p>
          </p:txBody>
        </p:sp>
        <p:sp>
          <p:nvSpPr>
            <p:cNvPr id="52" name="TextBox 51"/>
            <p:cNvSpPr txBox="1"/>
            <p:nvPr/>
          </p:nvSpPr>
          <p:spPr>
            <a:xfrm>
              <a:off x="6619221" y="1904167"/>
              <a:ext cx="1138346" cy="892552"/>
            </a:xfrm>
            <a:prstGeom prst="rect">
              <a:avLst/>
            </a:prstGeom>
            <a:noFill/>
          </p:spPr>
          <p:txBody>
            <a:bodyPr wrap="none" rtlCol="0">
              <a:spAutoFit/>
            </a:bodyPr>
            <a:lstStyle/>
            <a:p>
              <a:pPr defTabSz="1371600" fontAlgn="auto">
                <a:spcBef>
                  <a:spcPts val="0"/>
                </a:spcBef>
                <a:spcAft>
                  <a:spcPts val="0"/>
                </a:spcAft>
              </a:pPr>
              <a:r>
                <a:rPr lang="en-US" sz="8100" dirty="0">
                  <a:solidFill>
                    <a:srgbClr val="7030A0"/>
                  </a:solidFill>
                  <a:latin typeface="Aharoni" panose="02010803020104030203" pitchFamily="2" charset="-79"/>
                  <a:ea typeface="+mn-ea"/>
                  <a:cs typeface="Aharoni" panose="02010803020104030203" pitchFamily="2" charset="-79"/>
                </a:rPr>
                <a:t>72%</a:t>
              </a:r>
            </a:p>
          </p:txBody>
        </p:sp>
        <p:sp>
          <p:nvSpPr>
            <p:cNvPr id="53" name="TextBox 52"/>
            <p:cNvSpPr txBox="1"/>
            <p:nvPr/>
          </p:nvSpPr>
          <p:spPr>
            <a:xfrm>
              <a:off x="6261121" y="2380280"/>
              <a:ext cx="1138346" cy="892552"/>
            </a:xfrm>
            <a:prstGeom prst="rect">
              <a:avLst/>
            </a:prstGeom>
            <a:noFill/>
          </p:spPr>
          <p:txBody>
            <a:bodyPr wrap="none" rtlCol="0">
              <a:spAutoFit/>
            </a:bodyPr>
            <a:lstStyle/>
            <a:p>
              <a:pPr defTabSz="1371600" fontAlgn="auto">
                <a:spcBef>
                  <a:spcPts val="0"/>
                </a:spcBef>
                <a:spcAft>
                  <a:spcPts val="0"/>
                </a:spcAft>
              </a:pPr>
              <a:r>
                <a:rPr lang="en-US" sz="8100" dirty="0">
                  <a:solidFill>
                    <a:srgbClr val="E7E6E6">
                      <a:lumMod val="25000"/>
                    </a:srgbClr>
                  </a:solidFill>
                  <a:latin typeface="Aharoni" panose="02010803020104030203" pitchFamily="2" charset="-79"/>
                  <a:ea typeface="+mn-ea"/>
                  <a:cs typeface="Aharoni" panose="02010803020104030203" pitchFamily="2" charset="-79"/>
                </a:rPr>
                <a:t>68%</a:t>
              </a:r>
            </a:p>
          </p:txBody>
        </p:sp>
        <p:sp>
          <p:nvSpPr>
            <p:cNvPr id="54" name="TextBox 53"/>
            <p:cNvSpPr txBox="1"/>
            <p:nvPr/>
          </p:nvSpPr>
          <p:spPr>
            <a:xfrm>
              <a:off x="3852750" y="2854793"/>
              <a:ext cx="1138346" cy="892552"/>
            </a:xfrm>
            <a:prstGeom prst="rect">
              <a:avLst/>
            </a:prstGeom>
            <a:noFill/>
          </p:spPr>
          <p:txBody>
            <a:bodyPr wrap="none" rtlCol="0">
              <a:spAutoFit/>
            </a:bodyPr>
            <a:lstStyle/>
            <a:p>
              <a:pPr defTabSz="1371600" fontAlgn="auto">
                <a:spcBef>
                  <a:spcPts val="0"/>
                </a:spcBef>
                <a:spcAft>
                  <a:spcPts val="0"/>
                </a:spcAft>
              </a:pPr>
              <a:r>
                <a:rPr lang="en-US" sz="8100" dirty="0">
                  <a:solidFill>
                    <a:srgbClr val="7030A0"/>
                  </a:solidFill>
                  <a:latin typeface="Aharoni" panose="02010803020104030203" pitchFamily="2" charset="-79"/>
                  <a:ea typeface="+mn-ea"/>
                  <a:cs typeface="Aharoni" panose="02010803020104030203" pitchFamily="2" charset="-79"/>
                </a:rPr>
                <a:t>42%</a:t>
              </a:r>
            </a:p>
          </p:txBody>
        </p:sp>
        <p:sp>
          <p:nvSpPr>
            <p:cNvPr id="55" name="TextBox 54"/>
            <p:cNvSpPr txBox="1"/>
            <p:nvPr/>
          </p:nvSpPr>
          <p:spPr>
            <a:xfrm>
              <a:off x="5160522" y="3348193"/>
              <a:ext cx="1138346" cy="892552"/>
            </a:xfrm>
            <a:prstGeom prst="rect">
              <a:avLst/>
            </a:prstGeom>
            <a:noFill/>
          </p:spPr>
          <p:txBody>
            <a:bodyPr wrap="none" rtlCol="0">
              <a:spAutoFit/>
            </a:bodyPr>
            <a:lstStyle/>
            <a:p>
              <a:pPr defTabSz="1371600" fontAlgn="auto">
                <a:spcBef>
                  <a:spcPts val="0"/>
                </a:spcBef>
                <a:spcAft>
                  <a:spcPts val="0"/>
                </a:spcAft>
              </a:pPr>
              <a:r>
                <a:rPr lang="en-US" sz="8100" dirty="0">
                  <a:solidFill>
                    <a:srgbClr val="E7E6E6">
                      <a:lumMod val="25000"/>
                    </a:srgbClr>
                  </a:solidFill>
                  <a:latin typeface="Aharoni" panose="02010803020104030203" pitchFamily="2" charset="-79"/>
                  <a:ea typeface="+mn-ea"/>
                  <a:cs typeface="Aharoni" panose="02010803020104030203" pitchFamily="2" charset="-79"/>
                </a:rPr>
                <a:t>56%</a:t>
              </a:r>
            </a:p>
          </p:txBody>
        </p:sp>
        <p:sp>
          <p:nvSpPr>
            <p:cNvPr id="56" name="TextBox 55"/>
            <p:cNvSpPr txBox="1"/>
            <p:nvPr/>
          </p:nvSpPr>
          <p:spPr>
            <a:xfrm>
              <a:off x="5796334" y="3807552"/>
              <a:ext cx="1138346" cy="892552"/>
            </a:xfrm>
            <a:prstGeom prst="rect">
              <a:avLst/>
            </a:prstGeom>
            <a:noFill/>
          </p:spPr>
          <p:txBody>
            <a:bodyPr wrap="none" rtlCol="0">
              <a:spAutoFit/>
            </a:bodyPr>
            <a:lstStyle/>
            <a:p>
              <a:pPr defTabSz="1371600" fontAlgn="auto">
                <a:spcBef>
                  <a:spcPts val="0"/>
                </a:spcBef>
                <a:spcAft>
                  <a:spcPts val="0"/>
                </a:spcAft>
              </a:pPr>
              <a:r>
                <a:rPr lang="en-US" sz="8100" dirty="0">
                  <a:solidFill>
                    <a:srgbClr val="7030A0"/>
                  </a:solidFill>
                  <a:latin typeface="Aharoni" panose="02010803020104030203" pitchFamily="2" charset="-79"/>
                  <a:ea typeface="+mn-ea"/>
                  <a:cs typeface="Aharoni" panose="02010803020104030203" pitchFamily="2" charset="-79"/>
                </a:rPr>
                <a:t>63%</a:t>
              </a:r>
            </a:p>
          </p:txBody>
        </p:sp>
        <p:sp>
          <p:nvSpPr>
            <p:cNvPr id="57" name="TextBox 56"/>
            <p:cNvSpPr txBox="1"/>
            <p:nvPr/>
          </p:nvSpPr>
          <p:spPr>
            <a:xfrm>
              <a:off x="6251886" y="4287352"/>
              <a:ext cx="1138346" cy="892552"/>
            </a:xfrm>
            <a:prstGeom prst="rect">
              <a:avLst/>
            </a:prstGeom>
            <a:noFill/>
          </p:spPr>
          <p:txBody>
            <a:bodyPr wrap="none" rtlCol="0">
              <a:spAutoFit/>
            </a:bodyPr>
            <a:lstStyle/>
            <a:p>
              <a:pPr defTabSz="1371600" fontAlgn="auto">
                <a:spcBef>
                  <a:spcPts val="0"/>
                </a:spcBef>
                <a:spcAft>
                  <a:spcPts val="0"/>
                </a:spcAft>
              </a:pPr>
              <a:r>
                <a:rPr lang="en-US" sz="8100" dirty="0">
                  <a:solidFill>
                    <a:srgbClr val="E7E6E6">
                      <a:lumMod val="25000"/>
                    </a:srgbClr>
                  </a:solidFill>
                  <a:latin typeface="Aharoni" panose="02010803020104030203" pitchFamily="2" charset="-79"/>
                  <a:ea typeface="+mn-ea"/>
                  <a:cs typeface="Aharoni" panose="02010803020104030203" pitchFamily="2" charset="-79"/>
                </a:rPr>
                <a:t>68%</a:t>
              </a:r>
            </a:p>
          </p:txBody>
        </p:sp>
        <p:sp>
          <p:nvSpPr>
            <p:cNvPr id="58" name="TextBox 57"/>
            <p:cNvSpPr txBox="1"/>
            <p:nvPr/>
          </p:nvSpPr>
          <p:spPr>
            <a:xfrm>
              <a:off x="1675547" y="4767615"/>
              <a:ext cx="1138346" cy="892552"/>
            </a:xfrm>
            <a:prstGeom prst="rect">
              <a:avLst/>
            </a:prstGeom>
            <a:noFill/>
          </p:spPr>
          <p:txBody>
            <a:bodyPr wrap="none" rtlCol="0">
              <a:spAutoFit/>
            </a:bodyPr>
            <a:lstStyle/>
            <a:p>
              <a:pPr defTabSz="1371600" fontAlgn="auto">
                <a:spcBef>
                  <a:spcPts val="0"/>
                </a:spcBef>
                <a:spcAft>
                  <a:spcPts val="0"/>
                </a:spcAft>
              </a:pPr>
              <a:r>
                <a:rPr lang="en-US" sz="8100" dirty="0">
                  <a:solidFill>
                    <a:srgbClr val="7030A0"/>
                  </a:solidFill>
                  <a:latin typeface="Aharoni" panose="02010803020104030203" pitchFamily="2" charset="-79"/>
                  <a:ea typeface="+mn-ea"/>
                  <a:cs typeface="Aharoni" panose="02010803020104030203" pitchFamily="2" charset="-79"/>
                </a:rPr>
                <a:t>18%</a:t>
              </a:r>
            </a:p>
          </p:txBody>
        </p:sp>
      </p:grpSp>
      <p:graphicFrame>
        <p:nvGraphicFramePr>
          <p:cNvPr id="60" name="Chart 59"/>
          <p:cNvGraphicFramePr/>
          <p:nvPr>
            <p:extLst/>
          </p:nvPr>
        </p:nvGraphicFramePr>
        <p:xfrm>
          <a:off x="8065127" y="3991203"/>
          <a:ext cx="10576691" cy="7029429"/>
        </p:xfrm>
        <a:graphic>
          <a:graphicData uri="http://schemas.openxmlformats.org/drawingml/2006/chart">
            <c:chart xmlns:c="http://schemas.openxmlformats.org/drawingml/2006/chart" xmlns:r="http://schemas.openxmlformats.org/officeDocument/2006/relationships" r:id="rId2"/>
          </a:graphicData>
        </a:graphic>
      </p:graphicFrame>
      <p:sp>
        <p:nvSpPr>
          <p:cNvPr id="61" name="TextBox 60"/>
          <p:cNvSpPr txBox="1"/>
          <p:nvPr/>
        </p:nvSpPr>
        <p:spPr>
          <a:xfrm>
            <a:off x="11058337" y="2511176"/>
            <a:ext cx="4901278" cy="1296573"/>
          </a:xfrm>
          <a:prstGeom prst="rect">
            <a:avLst/>
          </a:prstGeom>
          <a:noFill/>
        </p:spPr>
        <p:txBody>
          <a:bodyPr wrap="none" rtlCol="0">
            <a:spAutoFit/>
          </a:bodyPr>
          <a:lstStyle/>
          <a:p>
            <a:pPr algn="ctr" defTabSz="1371600" fontAlgn="auto">
              <a:lnSpc>
                <a:spcPts val="4500"/>
              </a:lnSpc>
              <a:spcBef>
                <a:spcPts val="0"/>
              </a:spcBef>
              <a:spcAft>
                <a:spcPts val="0"/>
              </a:spcAft>
            </a:pPr>
            <a:r>
              <a:rPr lang="en-US" sz="5400" cap="small" dirty="0">
                <a:solidFill>
                  <a:prstClr val="black"/>
                </a:solidFill>
                <a:latin typeface="Garamond" panose="02020404030301010803" pitchFamily="18" charset="0"/>
                <a:ea typeface="+mn-ea"/>
              </a:rPr>
              <a:t>international </a:t>
            </a:r>
          </a:p>
          <a:p>
            <a:pPr algn="ctr" defTabSz="1371600" fontAlgn="auto">
              <a:lnSpc>
                <a:spcPts val="4500"/>
              </a:lnSpc>
              <a:spcBef>
                <a:spcPts val="0"/>
              </a:spcBef>
              <a:spcAft>
                <a:spcPts val="0"/>
              </a:spcAft>
            </a:pPr>
            <a:r>
              <a:rPr lang="en-US" sz="5400" cap="small" dirty="0">
                <a:solidFill>
                  <a:prstClr val="black"/>
                </a:solidFill>
                <a:latin typeface="Garamond" panose="02020404030301010803" pitchFamily="18" charset="0"/>
                <a:ea typeface="+mn-ea"/>
              </a:rPr>
              <a:t>standards </a:t>
            </a:r>
          </a:p>
        </p:txBody>
      </p:sp>
      <p:sp>
        <p:nvSpPr>
          <p:cNvPr id="59" name="Footer Placeholder 58"/>
          <p:cNvSpPr>
            <a:spLocks noGrp="1"/>
          </p:cNvSpPr>
          <p:nvPr>
            <p:ph type="ftr" sz="quarter" idx="11"/>
          </p:nvPr>
        </p:nvSpPr>
        <p:spPr/>
        <p:txBody>
          <a:bodyPr/>
          <a:lstStyle/>
          <a:p>
            <a:pPr defTabSz="1371600" fontAlgn="auto">
              <a:spcBef>
                <a:spcPts val="0"/>
              </a:spcBef>
              <a:spcAft>
                <a:spcPts val="0"/>
              </a:spcAft>
            </a:pPr>
            <a:r>
              <a:rPr lang="en-CA" dirty="0">
                <a:solidFill>
                  <a:prstClr val="black">
                    <a:tint val="75000"/>
                  </a:prstClr>
                </a:solidFill>
                <a:latin typeface="Calibri" panose="020F0502020204030204"/>
                <a:ea typeface="+mn-ea"/>
              </a:rPr>
              <a:t>KKJ 2019</a:t>
            </a:r>
          </a:p>
        </p:txBody>
      </p:sp>
      <p:sp>
        <p:nvSpPr>
          <p:cNvPr id="62" name="TextBox 61">
            <a:extLst>
              <a:ext uri="{FF2B5EF4-FFF2-40B4-BE49-F238E27FC236}">
                <a16:creationId xmlns:a16="http://schemas.microsoft.com/office/drawing/2014/main" id="{9482208F-6389-4359-9B8B-8C5AB53900B0}"/>
              </a:ext>
            </a:extLst>
          </p:cNvPr>
          <p:cNvSpPr txBox="1"/>
          <p:nvPr/>
        </p:nvSpPr>
        <p:spPr>
          <a:xfrm>
            <a:off x="724193" y="9100484"/>
            <a:ext cx="3738425" cy="707886"/>
          </a:xfrm>
          <a:prstGeom prst="rect">
            <a:avLst/>
          </a:prstGeom>
          <a:noFill/>
        </p:spPr>
        <p:txBody>
          <a:bodyPr wrap="square" rtlCol="0">
            <a:spAutoFit/>
          </a:bodyPr>
          <a:lstStyle/>
          <a:p>
            <a:r>
              <a:rPr lang="en-CA" sz="4000" cap="small" dirty="0">
                <a:latin typeface="+mn-lt"/>
              </a:rPr>
              <a:t>CCNET survey</a:t>
            </a:r>
          </a:p>
        </p:txBody>
      </p:sp>
    </p:spTree>
    <p:extLst>
      <p:ext uri="{BB962C8B-B14F-4D97-AF65-F5344CB8AC3E}">
        <p14:creationId xmlns:p14="http://schemas.microsoft.com/office/powerpoint/2010/main" val="2541834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500"/>
                                        <p:tgtEl>
                                          <p:spTgt spid="9"/>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childTnLst>
                          </p:cTn>
                        </p:par>
                        <p:par>
                          <p:cTn id="81" fill="hold">
                            <p:stCondLst>
                              <p:cond delay="7000"/>
                            </p:stCondLst>
                            <p:childTnLst>
                              <p:par>
                                <p:cTn id="82" presetID="22" presetClass="entr" presetSubtype="8"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wipe(left)">
                                      <p:cBhvr>
                                        <p:cTn id="84" dur="500"/>
                                        <p:tgtEl>
                                          <p:spTgt spid="1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500"/>
                                        <p:tgtEl>
                                          <p:spTgt spid="19"/>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left)">
                                      <p:cBhvr>
                                        <p:cTn id="91" dur="500"/>
                                        <p:tgtEl>
                                          <p:spTgt spid="28"/>
                                        </p:tgtEl>
                                      </p:cBhvr>
                                    </p:animEffect>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wipe(left)">
                                      <p:cBhvr>
                                        <p:cTn id="95" dur="500"/>
                                        <p:tgtEl>
                                          <p:spTgt spid="11"/>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left)">
                                      <p:cBhvr>
                                        <p:cTn id="98" dur="500"/>
                                        <p:tgtEl>
                                          <p:spTgt spid="20"/>
                                        </p:tgtEl>
                                      </p:cBhvr>
                                    </p:animEffect>
                                  </p:childTnLst>
                                </p:cTn>
                              </p:par>
                            </p:childTnLst>
                          </p:cTn>
                        </p:par>
                        <p:par>
                          <p:cTn id="99" fill="hold">
                            <p:stCondLst>
                              <p:cond delay="8500"/>
                            </p:stCondLst>
                            <p:childTnLst>
                              <p:par>
                                <p:cTn id="100" presetID="22" presetClass="entr" presetSubtype="8"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500"/>
                                        <p:tgtEl>
                                          <p:spTgt spid="29"/>
                                        </p:tgtEl>
                                      </p:cBhvr>
                                    </p:animEffect>
                                  </p:childTnLst>
                                </p:cTn>
                              </p:par>
                            </p:childTnLst>
                          </p:cTn>
                        </p:par>
                        <p:par>
                          <p:cTn id="103" fill="hold">
                            <p:stCondLst>
                              <p:cond delay="9000"/>
                            </p:stCondLst>
                            <p:childTnLst>
                              <p:par>
                                <p:cTn id="104" presetID="1" presetClass="entr" presetSubtype="0" fill="hold" nodeType="afterEffect">
                                  <p:stCondLst>
                                    <p:cond delay="0"/>
                                  </p:stCondLst>
                                  <p:childTnLst>
                                    <p:set>
                                      <p:cBhvr>
                                        <p:cTn id="105" dur="1" fill="hold">
                                          <p:stCondLst>
                                            <p:cond delay="0"/>
                                          </p:stCondLst>
                                        </p:cTn>
                                        <p:tgtEl>
                                          <p:spTgt spid="30"/>
                                        </p:tgtEl>
                                        <p:attrNameLst>
                                          <p:attrName>style.visibility</p:attrName>
                                        </p:attrNameLst>
                                      </p:cBhvr>
                                      <p:to>
                                        <p:strVal val="visible"/>
                                      </p:to>
                                    </p:set>
                                  </p:childTnLst>
                                </p:cTn>
                              </p:par>
                              <p:par>
                                <p:cTn id="106" presetID="1" presetClass="exit" presetSubtype="0" fill="hold" grpId="1" nodeType="withEffect">
                                  <p:stCondLst>
                                    <p:cond delay="0"/>
                                  </p:stCondLst>
                                  <p:childTnLst>
                                    <p:set>
                                      <p:cBhvr>
                                        <p:cTn id="107" dur="1" fill="hold">
                                          <p:stCondLst>
                                            <p:cond delay="0"/>
                                          </p:stCondLst>
                                        </p:cTn>
                                        <p:tgtEl>
                                          <p:spTgt spid="3"/>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12"/>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4"/>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3"/>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22"/>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5"/>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14"/>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23"/>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6"/>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15"/>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24"/>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7"/>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16"/>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25"/>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8"/>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17"/>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26"/>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9"/>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18"/>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27"/>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10"/>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19"/>
                                        </p:tgtEl>
                                        <p:attrNameLst>
                                          <p:attrName>style.visibility</p:attrName>
                                        </p:attrNameLst>
                                      </p:cBhvr>
                                      <p:to>
                                        <p:strVal val="hidden"/>
                                      </p:to>
                                    </p:set>
                                  </p:childTnLst>
                                </p:cTn>
                              </p:par>
                              <p:par>
                                <p:cTn id="152" presetID="1" presetClass="exit" presetSubtype="0" fill="hold" grpId="1" nodeType="withEffect">
                                  <p:stCondLst>
                                    <p:cond delay="0"/>
                                  </p:stCondLst>
                                  <p:childTnLst>
                                    <p:set>
                                      <p:cBhvr>
                                        <p:cTn id="153" dur="1" fill="hold">
                                          <p:stCondLst>
                                            <p:cond delay="0"/>
                                          </p:stCondLst>
                                        </p:cTn>
                                        <p:tgtEl>
                                          <p:spTgt spid="28"/>
                                        </p:tgtEl>
                                        <p:attrNameLst>
                                          <p:attrName>style.visibility</p:attrName>
                                        </p:attrNameLst>
                                      </p:cBhvr>
                                      <p:to>
                                        <p:strVal val="hidden"/>
                                      </p:to>
                                    </p:set>
                                  </p:childTnLst>
                                </p:cTn>
                              </p:par>
                              <p:par>
                                <p:cTn id="154" presetID="1" presetClass="exit" presetSubtype="0" fill="hold" grpId="1" nodeType="withEffect">
                                  <p:stCondLst>
                                    <p:cond delay="0"/>
                                  </p:stCondLst>
                                  <p:childTnLst>
                                    <p:set>
                                      <p:cBhvr>
                                        <p:cTn id="155" dur="1" fill="hold">
                                          <p:stCondLst>
                                            <p:cond delay="0"/>
                                          </p:stCondLst>
                                        </p:cTn>
                                        <p:tgtEl>
                                          <p:spTgt spid="11"/>
                                        </p:tgtEl>
                                        <p:attrNameLst>
                                          <p:attrName>style.visibility</p:attrName>
                                        </p:attrNameLst>
                                      </p:cBhvr>
                                      <p:to>
                                        <p:strVal val="hidden"/>
                                      </p:to>
                                    </p:set>
                                  </p:childTnLst>
                                </p:cTn>
                              </p:par>
                              <p:par>
                                <p:cTn id="156" presetID="1" presetClass="exit" presetSubtype="0" fill="hold" grpId="1" nodeType="withEffect">
                                  <p:stCondLst>
                                    <p:cond delay="0"/>
                                  </p:stCondLst>
                                  <p:childTnLst>
                                    <p:set>
                                      <p:cBhvr>
                                        <p:cTn id="157" dur="1" fill="hold">
                                          <p:stCondLst>
                                            <p:cond delay="0"/>
                                          </p:stCondLst>
                                        </p:cTn>
                                        <p:tgtEl>
                                          <p:spTgt spid="20"/>
                                        </p:tgtEl>
                                        <p:attrNameLst>
                                          <p:attrName>style.visibility</p:attrName>
                                        </p:attrNameLst>
                                      </p:cBhvr>
                                      <p:to>
                                        <p:strVal val="hidden"/>
                                      </p:to>
                                    </p:set>
                                  </p:childTnLst>
                                </p:cTn>
                              </p:par>
                              <p:par>
                                <p:cTn id="158" presetID="1" presetClass="exit" presetSubtype="0" fill="hold" grpId="1" nodeType="withEffect">
                                  <p:stCondLst>
                                    <p:cond delay="0"/>
                                  </p:stCondLst>
                                  <p:childTnLst>
                                    <p:set>
                                      <p:cBhvr>
                                        <p:cTn id="159" dur="1" fill="hold">
                                          <p:stCondLst>
                                            <p:cond delay="0"/>
                                          </p:stCondLst>
                                        </p:cTn>
                                        <p:tgtEl>
                                          <p:spTgt spid="29"/>
                                        </p:tgtEl>
                                        <p:attrNameLst>
                                          <p:attrName>style.visibility</p:attrName>
                                        </p:attrNameLst>
                                      </p:cBhvr>
                                      <p:to>
                                        <p:strVal val="hidden"/>
                                      </p:to>
                                    </p:set>
                                  </p:childTnLst>
                                </p:cTn>
                              </p:par>
                              <p:par>
                                <p:cTn id="160" presetID="1" presetClass="exit" presetSubtype="0" fill="hold" grpId="0" nodeType="withEffect">
                                  <p:stCondLst>
                                    <p:cond delay="0"/>
                                  </p:stCondLst>
                                  <p:childTnLst>
                                    <p:set>
                                      <p:cBhvr>
                                        <p:cTn id="161" dur="1" fill="hold">
                                          <p:stCondLst>
                                            <p:cond delay="0"/>
                                          </p:stCondLst>
                                        </p:cTn>
                                        <p:tgtEl>
                                          <p:spTgt spid="2"/>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6" presetClass="emph" presetSubtype="0" fill="hold" nodeType="clickEffect">
                                  <p:stCondLst>
                                    <p:cond delay="0"/>
                                  </p:stCondLst>
                                  <p:childTnLst>
                                    <p:animScale>
                                      <p:cBhvr>
                                        <p:cTn id="165" dur="2000" fill="hold"/>
                                        <p:tgtEl>
                                          <p:spTgt spid="30"/>
                                        </p:tgtEl>
                                      </p:cBhvr>
                                      <p:by x="60000" y="60000"/>
                                    </p:animScale>
                                  </p:childTnLst>
                                </p:cTn>
                              </p:par>
                              <p:par>
                                <p:cTn id="166" presetID="56" presetClass="path" presetSubtype="0" accel="50000" decel="50000" fill="hold" nodeType="withEffect">
                                  <p:stCondLst>
                                    <p:cond delay="0"/>
                                  </p:stCondLst>
                                  <p:childTnLst>
                                    <p:animMotion origin="layout" path="M -4.16667E-7 -4.5679E-6 L -0.19375 -0.18611 " pathEditMode="relative" rAng="0" ptsTypes="AA">
                                      <p:cBhvr>
                                        <p:cTn id="167" dur="2000" fill="hold"/>
                                        <p:tgtEl>
                                          <p:spTgt spid="30"/>
                                        </p:tgtEl>
                                        <p:attrNameLst>
                                          <p:attrName>ppt_x</p:attrName>
                                          <p:attrName>ppt_y</p:attrName>
                                        </p:attrNameLst>
                                      </p:cBhvr>
                                      <p:rCtr x="-9687" y="-9306"/>
                                    </p:animMotion>
                                  </p:childTnLst>
                                </p:cTn>
                              </p:par>
                            </p:childTnLst>
                          </p:cTn>
                        </p:par>
                        <p:par>
                          <p:cTn id="168" fill="hold">
                            <p:stCondLst>
                              <p:cond delay="2000"/>
                            </p:stCondLst>
                            <p:childTnLst>
                              <p:par>
                                <p:cTn id="169" presetID="22" presetClass="entr" presetSubtype="8" fill="hold" grpId="0" nodeType="afterEffect">
                                  <p:stCondLst>
                                    <p:cond delay="0"/>
                                  </p:stCondLst>
                                  <p:childTnLst>
                                    <p:set>
                                      <p:cBhvr>
                                        <p:cTn id="170" dur="1" fill="hold">
                                          <p:stCondLst>
                                            <p:cond delay="0"/>
                                          </p:stCondLst>
                                        </p:cTn>
                                        <p:tgtEl>
                                          <p:spTgt spid="61"/>
                                        </p:tgtEl>
                                        <p:attrNameLst>
                                          <p:attrName>style.visibility</p:attrName>
                                        </p:attrNameLst>
                                      </p:cBhvr>
                                      <p:to>
                                        <p:strVal val="visible"/>
                                      </p:to>
                                    </p:set>
                                    <p:animEffect transition="in" filter="wipe(left)">
                                      <p:cBhvr>
                                        <p:cTn id="171" dur="500"/>
                                        <p:tgtEl>
                                          <p:spTgt spid="61"/>
                                        </p:tgtEl>
                                      </p:cBhvr>
                                    </p:animEffect>
                                  </p:childTnLst>
                                </p:cTn>
                              </p:par>
                            </p:childTnLst>
                          </p:cTn>
                        </p:par>
                        <p:par>
                          <p:cTn id="172" fill="hold">
                            <p:stCondLst>
                              <p:cond delay="2500"/>
                            </p:stCondLst>
                            <p:childTnLst>
                              <p:par>
                                <p:cTn id="173" presetID="21" presetClass="entr" presetSubtype="1" fill="hold" grpId="0" nodeType="after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wheel(1)">
                                      <p:cBhvr>
                                        <p:cTn id="175"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Graphic spid="60" grpId="0">
        <p:bldAsOne/>
      </p:bldGraphic>
      <p:bldP spid="6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1C15-C9F4-4A38-A660-A2C7A64F9E9C}"/>
              </a:ext>
            </a:extLst>
          </p:cNvPr>
          <p:cNvSpPr>
            <a:spLocks noGrp="1"/>
          </p:cNvSpPr>
          <p:nvPr>
            <p:ph type="title"/>
          </p:nvPr>
        </p:nvSpPr>
        <p:spPr/>
        <p:txBody>
          <a:bodyPr>
            <a:normAutofit/>
          </a:bodyPr>
          <a:lstStyle/>
          <a:p>
            <a:r>
              <a:rPr lang="en-CA" dirty="0"/>
              <a:t>consumers on data sharing</a:t>
            </a:r>
          </a:p>
        </p:txBody>
      </p:sp>
      <p:sp>
        <p:nvSpPr>
          <p:cNvPr id="5" name="Content Placeholder 4">
            <a:extLst>
              <a:ext uri="{FF2B5EF4-FFF2-40B4-BE49-F238E27FC236}">
                <a16:creationId xmlns:a16="http://schemas.microsoft.com/office/drawing/2014/main" id="{108C3082-177A-4240-B950-CD592259D02F}"/>
              </a:ext>
            </a:extLst>
          </p:cNvPr>
          <p:cNvSpPr>
            <a:spLocks noGrp="1"/>
          </p:cNvSpPr>
          <p:nvPr>
            <p:ph sz="half" idx="1"/>
          </p:nvPr>
        </p:nvSpPr>
        <p:spPr/>
        <p:txBody>
          <a:bodyPr/>
          <a:lstStyle/>
          <a:p>
            <a:pPr marL="0" indent="0">
              <a:buNone/>
            </a:pPr>
            <a:r>
              <a:rPr lang="en-CA" dirty="0"/>
              <a:t>Italian groups</a:t>
            </a:r>
          </a:p>
          <a:p>
            <a:r>
              <a:rPr lang="en-CA" dirty="0"/>
              <a:t>reduce unnecessary research </a:t>
            </a:r>
          </a:p>
          <a:p>
            <a:r>
              <a:rPr lang="en-CA" dirty="0"/>
              <a:t>study adverse reactions to treatments</a:t>
            </a:r>
          </a:p>
          <a:p>
            <a:endParaRPr lang="en-CA" dirty="0"/>
          </a:p>
        </p:txBody>
      </p:sp>
      <p:sp>
        <p:nvSpPr>
          <p:cNvPr id="6" name="Content Placeholder 5">
            <a:extLst>
              <a:ext uri="{FF2B5EF4-FFF2-40B4-BE49-F238E27FC236}">
                <a16:creationId xmlns:a16="http://schemas.microsoft.com/office/drawing/2014/main" id="{1C304AA0-2C7B-4206-8589-51B9ECE4EBD1}"/>
              </a:ext>
            </a:extLst>
          </p:cNvPr>
          <p:cNvSpPr>
            <a:spLocks noGrp="1"/>
          </p:cNvSpPr>
          <p:nvPr>
            <p:ph sz="half" idx="2"/>
          </p:nvPr>
        </p:nvSpPr>
        <p:spPr/>
        <p:txBody>
          <a:bodyPr/>
          <a:lstStyle/>
          <a:p>
            <a:pPr marL="0" indent="0">
              <a:buNone/>
            </a:pPr>
            <a:r>
              <a:rPr lang="en-CA" dirty="0"/>
              <a:t>Croatian</a:t>
            </a:r>
          </a:p>
          <a:p>
            <a:r>
              <a:rPr lang="en-CA" dirty="0"/>
              <a:t>transparency; the right to know</a:t>
            </a:r>
          </a:p>
          <a:p>
            <a:r>
              <a:rPr lang="en-CA" dirty="0"/>
              <a:t>assessment of errors</a:t>
            </a:r>
          </a:p>
          <a:p>
            <a:r>
              <a:rPr lang="en-CA" dirty="0"/>
              <a:t>progress of science</a:t>
            </a:r>
          </a:p>
          <a:p>
            <a:pPr marL="0" indent="0">
              <a:buNone/>
            </a:pPr>
            <a:r>
              <a:rPr lang="en-CA" dirty="0"/>
              <a:t> </a:t>
            </a:r>
          </a:p>
        </p:txBody>
      </p:sp>
      <p:sp>
        <p:nvSpPr>
          <p:cNvPr id="4" name="Footer Placeholder 3">
            <a:extLst>
              <a:ext uri="{FF2B5EF4-FFF2-40B4-BE49-F238E27FC236}">
                <a16:creationId xmlns:a16="http://schemas.microsoft.com/office/drawing/2014/main" id="{F1F7BD34-3C29-485A-8232-E2B4DD7DDDB0}"/>
              </a:ext>
            </a:extLst>
          </p:cNvPr>
          <p:cNvSpPr>
            <a:spLocks noGrp="1"/>
          </p:cNvSpPr>
          <p:nvPr>
            <p:ph type="ftr" sz="quarter" idx="11"/>
          </p:nvPr>
        </p:nvSpPr>
        <p:spPr/>
        <p:txBody>
          <a:bodyPr/>
          <a:lstStyle/>
          <a:p>
            <a:pPr>
              <a:defRPr/>
            </a:pPr>
            <a:r>
              <a:rPr lang="en-US"/>
              <a:t>KKJ 2019</a:t>
            </a:r>
            <a:endParaRPr lang="en-US" dirty="0"/>
          </a:p>
        </p:txBody>
      </p:sp>
    </p:spTree>
    <p:extLst>
      <p:ext uri="{BB962C8B-B14F-4D97-AF65-F5344CB8AC3E}">
        <p14:creationId xmlns:p14="http://schemas.microsoft.com/office/powerpoint/2010/main" val="344664938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3EB8987-2D2E-4065-9E2C-F73D984E3AD8}"/>
              </a:ext>
            </a:extLst>
          </p:cNvPr>
          <p:cNvSpPr>
            <a:spLocks noGrp="1"/>
          </p:cNvSpPr>
          <p:nvPr>
            <p:ph type="ftr" sz="quarter" idx="11"/>
          </p:nvPr>
        </p:nvSpPr>
        <p:spPr/>
        <p:txBody>
          <a:bodyPr/>
          <a:lstStyle/>
          <a:p>
            <a:pPr>
              <a:defRPr/>
            </a:pPr>
            <a:r>
              <a:rPr lang="en-US"/>
              <a:t>KKJ 2019</a:t>
            </a:r>
            <a:endParaRPr lang="en-US" dirty="0"/>
          </a:p>
        </p:txBody>
      </p:sp>
      <p:pic>
        <p:nvPicPr>
          <p:cNvPr id="50" name="Picture 49">
            <a:extLst>
              <a:ext uri="{FF2B5EF4-FFF2-40B4-BE49-F238E27FC236}">
                <a16:creationId xmlns:a16="http://schemas.microsoft.com/office/drawing/2014/main" id="{4E232D97-278B-40FA-BFDC-F25A0A136071}"/>
              </a:ext>
            </a:extLst>
          </p:cNvPr>
          <p:cNvPicPr>
            <a:picLocks noChangeAspect="1"/>
          </p:cNvPicPr>
          <p:nvPr/>
        </p:nvPicPr>
        <p:blipFill>
          <a:blip r:embed="rId2"/>
          <a:stretch>
            <a:fillRect/>
          </a:stretch>
        </p:blipFill>
        <p:spPr>
          <a:xfrm>
            <a:off x="5442171" y="0"/>
            <a:ext cx="7403658" cy="10287000"/>
          </a:xfrm>
          <a:prstGeom prst="rect">
            <a:avLst/>
          </a:prstGeom>
        </p:spPr>
      </p:pic>
    </p:spTree>
    <p:extLst>
      <p:ext uri="{BB962C8B-B14F-4D97-AF65-F5344CB8AC3E}">
        <p14:creationId xmlns:p14="http://schemas.microsoft.com/office/powerpoint/2010/main" val="51256234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CA" altLang="en-US" dirty="0"/>
              <a:t>Memento – Hippocrates</a:t>
            </a:r>
          </a:p>
        </p:txBody>
      </p:sp>
      <p:sp>
        <p:nvSpPr>
          <p:cNvPr id="4099" name="Rectangle 3"/>
          <p:cNvSpPr>
            <a:spLocks noGrp="1" noChangeArrowheads="1"/>
          </p:cNvSpPr>
          <p:nvPr>
            <p:ph idx="1"/>
          </p:nvPr>
        </p:nvSpPr>
        <p:spPr/>
        <p:txBody>
          <a:bodyPr>
            <a:normAutofit fontScale="92500" lnSpcReduction="10000"/>
          </a:bodyPr>
          <a:lstStyle/>
          <a:p>
            <a:pPr>
              <a:buFontTx/>
              <a:buNone/>
            </a:pPr>
            <a:r>
              <a:rPr lang="en-CA" altLang="en-US" dirty="0"/>
              <a:t>	…and I will use regimens for the benefit of the ill in accordance with my </a:t>
            </a:r>
            <a:r>
              <a:rPr lang="en-CA" altLang="en-US" b="1" dirty="0"/>
              <a:t>ability</a:t>
            </a:r>
            <a:r>
              <a:rPr lang="en-CA" altLang="en-US" dirty="0"/>
              <a:t> and my </a:t>
            </a:r>
            <a:r>
              <a:rPr lang="en-CA" altLang="en-US" b="1" dirty="0"/>
              <a:t>judgment</a:t>
            </a:r>
            <a:r>
              <a:rPr lang="en-CA" altLang="en-US" dirty="0"/>
              <a:t>, but I will keep from them those that might </a:t>
            </a:r>
            <a:r>
              <a:rPr lang="en-CA" altLang="en-US" b="1" dirty="0"/>
              <a:t>harm</a:t>
            </a:r>
            <a:r>
              <a:rPr lang="en-CA" altLang="en-US" dirty="0"/>
              <a:t> them.</a:t>
            </a:r>
          </a:p>
          <a:p>
            <a:endParaRPr lang="en-CA" altLang="en-US" dirty="0"/>
          </a:p>
          <a:p>
            <a:pPr>
              <a:buFontTx/>
              <a:buNone/>
            </a:pPr>
            <a:r>
              <a:rPr lang="en-CA" altLang="en-US" dirty="0"/>
              <a:t>   The health of my patient will be my first consideration…. </a:t>
            </a:r>
          </a:p>
        </p:txBody>
      </p:sp>
      <p:sp>
        <p:nvSpPr>
          <p:cNvPr id="2" name="Footer Placeholder 1"/>
          <p:cNvSpPr>
            <a:spLocks noGrp="1"/>
          </p:cNvSpPr>
          <p:nvPr>
            <p:ph type="ftr" sz="quarter" idx="11"/>
          </p:nvPr>
        </p:nvSpPr>
        <p:spPr/>
        <p:txBody>
          <a:bodyPr/>
          <a:lstStyle/>
          <a:p>
            <a:pPr>
              <a:defRPr/>
            </a:pPr>
            <a:r>
              <a:rPr lang="en-US" dirty="0">
                <a:solidFill>
                  <a:srgbClr val="2D2D2D">
                    <a:tint val="75000"/>
                  </a:srgbClr>
                </a:solidFill>
              </a:rPr>
              <a:t>KKJ 2019</a:t>
            </a:r>
          </a:p>
        </p:txBody>
      </p:sp>
    </p:spTree>
    <p:extLst>
      <p:ext uri="{BB962C8B-B14F-4D97-AF65-F5344CB8AC3E}">
        <p14:creationId xmlns:p14="http://schemas.microsoft.com/office/powerpoint/2010/main" val="350978617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381FFA-2B1D-4F8B-8E93-77F606C50153}"/>
              </a:ext>
            </a:extLst>
          </p:cNvPr>
          <p:cNvSpPr>
            <a:spLocks noGrp="1"/>
          </p:cNvSpPr>
          <p:nvPr>
            <p:ph type="ftr" sz="quarter" idx="11"/>
          </p:nvPr>
        </p:nvSpPr>
        <p:spPr/>
        <p:txBody>
          <a:bodyPr/>
          <a:lstStyle/>
          <a:p>
            <a:pPr>
              <a:defRPr/>
            </a:pPr>
            <a:r>
              <a:rPr lang="en-US"/>
              <a:t>KKJ 2019</a:t>
            </a:r>
            <a:endParaRPr lang="en-US" dirty="0"/>
          </a:p>
        </p:txBody>
      </p:sp>
      <p:pic>
        <p:nvPicPr>
          <p:cNvPr id="46" name="Picture 45">
            <a:extLst>
              <a:ext uri="{FF2B5EF4-FFF2-40B4-BE49-F238E27FC236}">
                <a16:creationId xmlns:a16="http://schemas.microsoft.com/office/drawing/2014/main" id="{2CA3EAC5-B0B1-456A-A0E0-0D0209080E40}"/>
              </a:ext>
            </a:extLst>
          </p:cNvPr>
          <p:cNvPicPr>
            <a:picLocks noChangeAspect="1"/>
          </p:cNvPicPr>
          <p:nvPr/>
        </p:nvPicPr>
        <p:blipFill>
          <a:blip r:embed="rId2"/>
          <a:stretch>
            <a:fillRect/>
          </a:stretch>
        </p:blipFill>
        <p:spPr>
          <a:xfrm>
            <a:off x="5491083" y="0"/>
            <a:ext cx="7305834" cy="10287000"/>
          </a:xfrm>
          <a:prstGeom prst="rect">
            <a:avLst/>
          </a:prstGeom>
        </p:spPr>
      </p:pic>
    </p:spTree>
    <p:extLst>
      <p:ext uri="{BB962C8B-B14F-4D97-AF65-F5344CB8AC3E}">
        <p14:creationId xmlns:p14="http://schemas.microsoft.com/office/powerpoint/2010/main" val="137095309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B181-DC3C-47DF-9E2B-0135B6B0B253}"/>
              </a:ext>
            </a:extLst>
          </p:cNvPr>
          <p:cNvSpPr>
            <a:spLocks noGrp="1"/>
          </p:cNvSpPr>
          <p:nvPr>
            <p:ph type="title"/>
          </p:nvPr>
        </p:nvSpPr>
        <p:spPr/>
        <p:txBody>
          <a:bodyPr/>
          <a:lstStyle/>
          <a:p>
            <a:r>
              <a:rPr lang="en-CA" dirty="0"/>
              <a:t>Poll 2</a:t>
            </a:r>
          </a:p>
        </p:txBody>
      </p:sp>
      <p:sp>
        <p:nvSpPr>
          <p:cNvPr id="3" name="Content Placeholder 2">
            <a:extLst>
              <a:ext uri="{FF2B5EF4-FFF2-40B4-BE49-F238E27FC236}">
                <a16:creationId xmlns:a16="http://schemas.microsoft.com/office/drawing/2014/main" id="{B97B8072-BAB9-430C-A5C8-A71C21904C16}"/>
              </a:ext>
            </a:extLst>
          </p:cNvPr>
          <p:cNvSpPr>
            <a:spLocks noGrp="1"/>
          </p:cNvSpPr>
          <p:nvPr>
            <p:ph idx="1"/>
          </p:nvPr>
        </p:nvSpPr>
        <p:spPr/>
        <p:txBody>
          <a:bodyPr/>
          <a:lstStyle/>
          <a:p>
            <a:pPr marL="0" indent="0">
              <a:buNone/>
            </a:pPr>
            <a:r>
              <a:rPr lang="en-US" dirty="0"/>
              <a:t>Did you ever participate in a clinical trial as </a:t>
            </a:r>
          </a:p>
          <a:p>
            <a:pPr marL="0" indent="0">
              <a:buNone/>
            </a:pPr>
            <a:r>
              <a:rPr lang="en-US" dirty="0"/>
              <a:t>(check all that apply)</a:t>
            </a:r>
          </a:p>
          <a:p>
            <a:pPr marL="0" indent="0">
              <a:buNone/>
            </a:pPr>
            <a:r>
              <a:rPr lang="en-US" dirty="0"/>
              <a:t>Study participant</a:t>
            </a:r>
          </a:p>
          <a:p>
            <a:pPr marL="0" indent="0">
              <a:buNone/>
            </a:pPr>
            <a:r>
              <a:rPr lang="en-US" dirty="0"/>
              <a:t>Member of the study team</a:t>
            </a:r>
          </a:p>
          <a:p>
            <a:pPr marL="0" indent="0">
              <a:buNone/>
            </a:pPr>
            <a:r>
              <a:rPr lang="en-US" dirty="0"/>
              <a:t>None of the above</a:t>
            </a:r>
          </a:p>
          <a:p>
            <a:pPr marL="0" indent="0">
              <a:buNone/>
            </a:pPr>
            <a:endParaRPr lang="en-CA" dirty="0"/>
          </a:p>
        </p:txBody>
      </p:sp>
      <p:sp>
        <p:nvSpPr>
          <p:cNvPr id="4" name="Footer Placeholder 3">
            <a:extLst>
              <a:ext uri="{FF2B5EF4-FFF2-40B4-BE49-F238E27FC236}">
                <a16:creationId xmlns:a16="http://schemas.microsoft.com/office/drawing/2014/main" id="{F1B0D95F-81BC-4FA7-B0EA-077970323DA7}"/>
              </a:ext>
            </a:extLst>
          </p:cNvPr>
          <p:cNvSpPr>
            <a:spLocks noGrp="1"/>
          </p:cNvSpPr>
          <p:nvPr>
            <p:ph type="ftr" sz="quarter" idx="11"/>
          </p:nvPr>
        </p:nvSpPr>
        <p:spPr/>
        <p:txBody>
          <a:bodyPr/>
          <a:lstStyle/>
          <a:p>
            <a:pPr>
              <a:defRPr/>
            </a:pPr>
            <a:r>
              <a:rPr lang="en-US" dirty="0"/>
              <a:t>KKJ 2019</a:t>
            </a:r>
          </a:p>
        </p:txBody>
      </p:sp>
    </p:spTree>
    <p:extLst>
      <p:ext uri="{BB962C8B-B14F-4D97-AF65-F5344CB8AC3E}">
        <p14:creationId xmlns:p14="http://schemas.microsoft.com/office/powerpoint/2010/main" val="77784470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BC0A-F27C-42E0-9594-CD022299BC80}"/>
              </a:ext>
            </a:extLst>
          </p:cNvPr>
          <p:cNvSpPr>
            <a:spLocks noGrp="1"/>
          </p:cNvSpPr>
          <p:nvPr>
            <p:ph type="title"/>
          </p:nvPr>
        </p:nvSpPr>
        <p:spPr/>
        <p:txBody>
          <a:bodyPr>
            <a:normAutofit/>
          </a:bodyPr>
          <a:lstStyle/>
          <a:p>
            <a:r>
              <a:rPr lang="en-CA" sz="7200" dirty="0"/>
              <a:t>Anonymization</a:t>
            </a:r>
          </a:p>
        </p:txBody>
      </p:sp>
      <p:sp>
        <p:nvSpPr>
          <p:cNvPr id="3" name="Content Placeholder 2">
            <a:extLst>
              <a:ext uri="{FF2B5EF4-FFF2-40B4-BE49-F238E27FC236}">
                <a16:creationId xmlns:a16="http://schemas.microsoft.com/office/drawing/2014/main" id="{3F319FB2-D538-4250-B7C3-25A42BF3D169}"/>
              </a:ext>
            </a:extLst>
          </p:cNvPr>
          <p:cNvSpPr>
            <a:spLocks noGrp="1"/>
          </p:cNvSpPr>
          <p:nvPr>
            <p:ph idx="1"/>
          </p:nvPr>
        </p:nvSpPr>
        <p:spPr/>
        <p:txBody>
          <a:bodyPr>
            <a:normAutofit lnSpcReduction="10000"/>
          </a:bodyPr>
          <a:lstStyle/>
          <a:p>
            <a:pPr marL="921715" lvl="1" indent="0">
              <a:buNone/>
            </a:pPr>
            <a:r>
              <a:rPr lang="en-CA" sz="6000" dirty="0"/>
              <a:t>Anonymization needed for data sharing </a:t>
            </a:r>
          </a:p>
          <a:p>
            <a:pPr marL="921715" lvl="1" indent="0">
              <a:buNone/>
            </a:pPr>
            <a:r>
              <a:rPr lang="en-CA" b="1" dirty="0"/>
              <a:t>Trialists</a:t>
            </a:r>
            <a:r>
              <a:rPr lang="en-CA" dirty="0"/>
              <a:t> (n=1804)– highly rated: 7.8 of 10</a:t>
            </a:r>
          </a:p>
          <a:p>
            <a:pPr marL="921715" lvl="1" indent="0">
              <a:buNone/>
            </a:pPr>
            <a:r>
              <a:rPr lang="en-CA" b="1" dirty="0"/>
              <a:t>CCNET</a:t>
            </a:r>
            <a:r>
              <a:rPr lang="en-CA" dirty="0"/>
              <a:t> (n= 57) :	75% </a:t>
            </a:r>
          </a:p>
          <a:p>
            <a:pPr marL="921715" lvl="1" indent="0">
              <a:buNone/>
            </a:pPr>
            <a:r>
              <a:rPr lang="en-CA" b="1" dirty="0">
                <a:solidFill>
                  <a:schemeClr val="tx2">
                    <a:lumMod val="50000"/>
                  </a:schemeClr>
                </a:solidFill>
              </a:rPr>
              <a:t>Italian</a:t>
            </a:r>
            <a:r>
              <a:rPr lang="en-CA" dirty="0">
                <a:solidFill>
                  <a:schemeClr val="tx2">
                    <a:lumMod val="50000"/>
                  </a:schemeClr>
                </a:solidFill>
              </a:rPr>
              <a:t>  (n=131): 66.4%</a:t>
            </a:r>
          </a:p>
          <a:p>
            <a:pPr lvl="1">
              <a:buFont typeface="Arial" panose="020B0604020202020204" pitchFamily="34" charset="0"/>
              <a:buChar char="•"/>
            </a:pPr>
            <a:r>
              <a:rPr lang="en-CA" dirty="0"/>
              <a:t>Also re-identification a risk  (n-258): </a:t>
            </a:r>
            <a:r>
              <a:rPr lang="en-CA" dirty="0" err="1"/>
              <a:t>cca</a:t>
            </a:r>
            <a:r>
              <a:rPr lang="en-CA" dirty="0"/>
              <a:t> 50% but if they knew about the IPD debate 61.6% vs 38.4% consider re-identification a risk</a:t>
            </a:r>
          </a:p>
        </p:txBody>
      </p:sp>
      <p:sp>
        <p:nvSpPr>
          <p:cNvPr id="4" name="Footer Placeholder 3">
            <a:extLst>
              <a:ext uri="{FF2B5EF4-FFF2-40B4-BE49-F238E27FC236}">
                <a16:creationId xmlns:a16="http://schemas.microsoft.com/office/drawing/2014/main" id="{138093C0-79CA-4804-8FDA-A3CAF7CD0F96}"/>
              </a:ext>
            </a:extLst>
          </p:cNvPr>
          <p:cNvSpPr>
            <a:spLocks noGrp="1"/>
          </p:cNvSpPr>
          <p:nvPr>
            <p:ph type="ftr" sz="quarter" idx="11"/>
          </p:nvPr>
        </p:nvSpPr>
        <p:spPr/>
        <p:txBody>
          <a:bodyPr/>
          <a:lstStyle/>
          <a:p>
            <a:pPr>
              <a:defRPr/>
            </a:pPr>
            <a:r>
              <a:rPr lang="en-US"/>
              <a:t>KKJ 2019</a:t>
            </a:r>
            <a:endParaRPr lang="en-US" dirty="0"/>
          </a:p>
        </p:txBody>
      </p:sp>
    </p:spTree>
    <p:extLst>
      <p:ext uri="{BB962C8B-B14F-4D97-AF65-F5344CB8AC3E}">
        <p14:creationId xmlns:p14="http://schemas.microsoft.com/office/powerpoint/2010/main" val="19948028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20CA-1E98-4F2B-92D3-0462EE24D23E}"/>
              </a:ext>
            </a:extLst>
          </p:cNvPr>
          <p:cNvSpPr>
            <a:spLocks noGrp="1"/>
          </p:cNvSpPr>
          <p:nvPr>
            <p:ph type="title"/>
          </p:nvPr>
        </p:nvSpPr>
        <p:spPr/>
        <p:txBody>
          <a:bodyPr/>
          <a:lstStyle/>
          <a:p>
            <a:r>
              <a:rPr lang="en-CA" dirty="0"/>
              <a:t>part 2</a:t>
            </a:r>
          </a:p>
        </p:txBody>
      </p:sp>
      <p:sp>
        <p:nvSpPr>
          <p:cNvPr id="3" name="Content Placeholder 2">
            <a:extLst>
              <a:ext uri="{FF2B5EF4-FFF2-40B4-BE49-F238E27FC236}">
                <a16:creationId xmlns:a16="http://schemas.microsoft.com/office/drawing/2014/main" id="{004C5C10-A27F-409C-BC81-9186FA48A3F2}"/>
              </a:ext>
            </a:extLst>
          </p:cNvPr>
          <p:cNvSpPr>
            <a:spLocks noGrp="1"/>
          </p:cNvSpPr>
          <p:nvPr>
            <p:ph idx="1"/>
          </p:nvPr>
        </p:nvSpPr>
        <p:spPr/>
        <p:txBody>
          <a:bodyPr>
            <a:normAutofit fontScale="92500" lnSpcReduction="10000"/>
          </a:bodyPr>
          <a:lstStyle/>
          <a:p>
            <a:r>
              <a:rPr lang="en-CA" dirty="0"/>
              <a:t>IMPACT Observatory and what we learned from its studies</a:t>
            </a:r>
          </a:p>
          <a:p>
            <a:r>
              <a:rPr lang="en-CA" dirty="0"/>
              <a:t>Privacy and anonymization</a:t>
            </a:r>
          </a:p>
          <a:p>
            <a:r>
              <a:rPr lang="en-CA" dirty="0"/>
              <a:t>Inspire </a:t>
            </a:r>
          </a:p>
          <a:p>
            <a:pPr lvl="1"/>
            <a:r>
              <a:rPr lang="en-CA" dirty="0"/>
              <a:t>thinking on how to get responsible, efficient, research that would give trustworthy evidence</a:t>
            </a:r>
          </a:p>
          <a:p>
            <a:pPr lvl="1"/>
            <a:r>
              <a:rPr lang="en-CA" dirty="0"/>
              <a:t>joining the IMPACT Observatory network</a:t>
            </a:r>
          </a:p>
        </p:txBody>
      </p:sp>
      <p:sp>
        <p:nvSpPr>
          <p:cNvPr id="4" name="Footer Placeholder 3">
            <a:extLst>
              <a:ext uri="{FF2B5EF4-FFF2-40B4-BE49-F238E27FC236}">
                <a16:creationId xmlns:a16="http://schemas.microsoft.com/office/drawing/2014/main" id="{45BD898A-7DA8-4B19-AE9A-E2C815655145}"/>
              </a:ext>
            </a:extLst>
          </p:cNvPr>
          <p:cNvSpPr>
            <a:spLocks noGrp="1"/>
          </p:cNvSpPr>
          <p:nvPr>
            <p:ph type="ftr" sz="quarter" idx="11"/>
          </p:nvPr>
        </p:nvSpPr>
        <p:spPr/>
        <p:txBody>
          <a:bodyPr/>
          <a:lstStyle/>
          <a:p>
            <a:pPr>
              <a:defRPr/>
            </a:pPr>
            <a:r>
              <a:rPr lang="en-US" dirty="0"/>
              <a:t>KKJ 2019</a:t>
            </a:r>
          </a:p>
        </p:txBody>
      </p:sp>
    </p:spTree>
    <p:extLst>
      <p:ext uri="{BB962C8B-B14F-4D97-AF65-F5344CB8AC3E}">
        <p14:creationId xmlns:p14="http://schemas.microsoft.com/office/powerpoint/2010/main" val="120685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CA57-CB0E-47A3-9495-0A711BFCAB75}"/>
              </a:ext>
            </a:extLst>
          </p:cNvPr>
          <p:cNvSpPr>
            <a:spLocks noGrp="1"/>
          </p:cNvSpPr>
          <p:nvPr>
            <p:ph type="title"/>
          </p:nvPr>
        </p:nvSpPr>
        <p:spPr/>
        <p:txBody>
          <a:bodyPr>
            <a:normAutofit/>
          </a:bodyPr>
          <a:lstStyle/>
          <a:p>
            <a:r>
              <a:rPr lang="en-CA" dirty="0"/>
              <a:t>Poll 1 </a:t>
            </a:r>
          </a:p>
        </p:txBody>
      </p:sp>
      <p:sp>
        <p:nvSpPr>
          <p:cNvPr id="3" name="Content Placeholder 2">
            <a:extLst>
              <a:ext uri="{FF2B5EF4-FFF2-40B4-BE49-F238E27FC236}">
                <a16:creationId xmlns:a16="http://schemas.microsoft.com/office/drawing/2014/main" id="{1F105047-623F-4E55-92A3-CACE871FB74F}"/>
              </a:ext>
            </a:extLst>
          </p:cNvPr>
          <p:cNvSpPr>
            <a:spLocks noGrp="1"/>
          </p:cNvSpPr>
          <p:nvPr>
            <p:ph idx="1"/>
          </p:nvPr>
        </p:nvSpPr>
        <p:spPr/>
        <p:txBody>
          <a:bodyPr>
            <a:normAutofit fontScale="70000" lnSpcReduction="20000"/>
          </a:bodyPr>
          <a:lstStyle/>
          <a:p>
            <a:pPr marL="0" lvl="0" indent="0">
              <a:buNone/>
            </a:pPr>
            <a:r>
              <a:rPr lang="en-AU" sz="8400" dirty="0"/>
              <a:t>Please define yourself:  (Yes/No- check all that apply) </a:t>
            </a:r>
            <a:endParaRPr lang="en-CA" sz="8400" dirty="0"/>
          </a:p>
          <a:p>
            <a:pPr marL="0" indent="0">
              <a:buNone/>
            </a:pPr>
            <a:r>
              <a:rPr lang="en-AU" dirty="0"/>
              <a:t> </a:t>
            </a:r>
            <a:endParaRPr lang="en-CA" dirty="0"/>
          </a:p>
          <a:p>
            <a:pPr marL="1143000" indent="-1143000">
              <a:buFont typeface="+mj-lt"/>
              <a:buAutoNum type="arabicPeriod"/>
            </a:pPr>
            <a:r>
              <a:rPr lang="en-US" dirty="0"/>
              <a:t>Patient (someone with a personal experience of a health condition)</a:t>
            </a:r>
            <a:endParaRPr lang="en-CA" dirty="0"/>
          </a:p>
          <a:p>
            <a:pPr marL="1143000" indent="-1143000">
              <a:buFont typeface="+mj-lt"/>
              <a:buAutoNum type="arabicPeriod"/>
            </a:pPr>
            <a:r>
              <a:rPr lang="en-US" dirty="0"/>
              <a:t>Care giver </a:t>
            </a:r>
            <a:endParaRPr lang="en-CA" dirty="0"/>
          </a:p>
          <a:p>
            <a:pPr marL="1143000" indent="-1143000">
              <a:buFont typeface="+mj-lt"/>
              <a:buAutoNum type="arabicPeriod"/>
            </a:pPr>
            <a:r>
              <a:rPr lang="en-AU" dirty="0"/>
              <a:t>Member (volunteer or paid) of health related associations, including NGOs &amp; patient org</a:t>
            </a:r>
          </a:p>
          <a:p>
            <a:pPr marL="1143000" indent="-1143000">
              <a:buFont typeface="+mj-lt"/>
              <a:buAutoNum type="arabicPeriod"/>
            </a:pPr>
            <a:r>
              <a:rPr lang="en-AU" dirty="0"/>
              <a:t>Decision maker </a:t>
            </a:r>
          </a:p>
          <a:p>
            <a:pPr marL="1143000" indent="-1143000">
              <a:buFont typeface="+mj-lt"/>
              <a:buAutoNum type="arabicPeriod"/>
            </a:pPr>
            <a:r>
              <a:rPr lang="en-AU" dirty="0"/>
              <a:t>Health professional </a:t>
            </a:r>
            <a:endParaRPr lang="en-CA" dirty="0"/>
          </a:p>
          <a:p>
            <a:pPr marL="1143000" indent="-1143000">
              <a:buFont typeface="+mj-lt"/>
              <a:buAutoNum type="arabicPeriod"/>
            </a:pPr>
            <a:endParaRPr lang="en-CA" dirty="0"/>
          </a:p>
          <a:p>
            <a:endParaRPr lang="en-CA" dirty="0"/>
          </a:p>
        </p:txBody>
      </p:sp>
      <p:sp>
        <p:nvSpPr>
          <p:cNvPr id="4" name="Footer Placeholder 3">
            <a:extLst>
              <a:ext uri="{FF2B5EF4-FFF2-40B4-BE49-F238E27FC236}">
                <a16:creationId xmlns:a16="http://schemas.microsoft.com/office/drawing/2014/main" id="{462A9815-8A91-4176-85BD-B0BD92AF543F}"/>
              </a:ext>
            </a:extLst>
          </p:cNvPr>
          <p:cNvSpPr>
            <a:spLocks noGrp="1"/>
          </p:cNvSpPr>
          <p:nvPr>
            <p:ph type="ftr" sz="quarter" idx="11"/>
          </p:nvPr>
        </p:nvSpPr>
        <p:spPr/>
        <p:txBody>
          <a:bodyPr/>
          <a:lstStyle/>
          <a:p>
            <a:pPr>
              <a:defRPr/>
            </a:pPr>
            <a:r>
              <a:rPr lang="en-US" dirty="0"/>
              <a:t>KKJ 2019</a:t>
            </a:r>
          </a:p>
        </p:txBody>
      </p:sp>
    </p:spTree>
    <p:extLst>
      <p:ext uri="{BB962C8B-B14F-4D97-AF65-F5344CB8AC3E}">
        <p14:creationId xmlns:p14="http://schemas.microsoft.com/office/powerpoint/2010/main" val="42416644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Open access to trial data</a:t>
            </a:r>
          </a:p>
        </p:txBody>
      </p:sp>
      <p:sp>
        <p:nvSpPr>
          <p:cNvPr id="3" name="Content Placeholder 2"/>
          <p:cNvSpPr>
            <a:spLocks noGrp="1"/>
          </p:cNvSpPr>
          <p:nvPr>
            <p:ph idx="1"/>
          </p:nvPr>
        </p:nvSpPr>
        <p:spPr>
          <a:xfrm>
            <a:off x="914400" y="2903620"/>
            <a:ext cx="16459200" cy="6285625"/>
          </a:xfrm>
        </p:spPr>
        <p:txBody>
          <a:bodyPr>
            <a:normAutofit fontScale="92500" lnSpcReduction="10000"/>
          </a:bodyPr>
          <a:lstStyle/>
          <a:p>
            <a:r>
              <a:rPr lang="en-CA" dirty="0"/>
              <a:t>Prospective trial registration and public disclosure of results , data and all related documents</a:t>
            </a:r>
          </a:p>
          <a:p>
            <a:endParaRPr lang="en-CA" dirty="0"/>
          </a:p>
          <a:p>
            <a:r>
              <a:rPr lang="en-CA" dirty="0"/>
              <a:t>culture, initiatives, actions, shift of paradigm</a:t>
            </a:r>
          </a:p>
          <a:p>
            <a:endParaRPr lang="en-CA" dirty="0"/>
          </a:p>
          <a:p>
            <a:r>
              <a:rPr lang="en-CA" dirty="0"/>
              <a:t>define how-what-where-use</a:t>
            </a:r>
          </a:p>
          <a:p>
            <a:endParaRPr lang="en-CA" dirty="0"/>
          </a:p>
        </p:txBody>
      </p:sp>
      <p:pic>
        <p:nvPicPr>
          <p:cNvPr id="5" name="Picture 4" descr="Cat in the Hat - hat1.jpg"/>
          <p:cNvPicPr>
            <a:picLocks noChangeAspect="1"/>
          </p:cNvPicPr>
          <p:nvPr/>
        </p:nvPicPr>
        <p:blipFill>
          <a:blip r:embed="rId2" cstate="print"/>
          <a:stretch>
            <a:fillRect/>
          </a:stretch>
        </p:blipFill>
        <p:spPr>
          <a:xfrm>
            <a:off x="2956060" y="7415862"/>
            <a:ext cx="2200523" cy="2504661"/>
          </a:xfrm>
          <a:prstGeom prst="rect">
            <a:avLst/>
          </a:prstGeom>
        </p:spPr>
      </p:pic>
      <p:pic>
        <p:nvPicPr>
          <p:cNvPr id="7" name="Picture 6" descr="Cat in the Hat - hat.png"/>
          <p:cNvPicPr>
            <a:picLocks noChangeAspect="1"/>
          </p:cNvPicPr>
          <p:nvPr/>
        </p:nvPicPr>
        <p:blipFill>
          <a:blip r:embed="rId2" cstate="print"/>
          <a:stretch>
            <a:fillRect/>
          </a:stretch>
        </p:blipFill>
        <p:spPr>
          <a:xfrm>
            <a:off x="695552" y="1603884"/>
            <a:ext cx="2200553" cy="2504694"/>
          </a:xfrm>
          <a:prstGeom prst="rect">
            <a:avLst/>
          </a:prstGeom>
        </p:spPr>
      </p:pic>
      <p:pic>
        <p:nvPicPr>
          <p:cNvPr id="8" name="Picture 7" descr="Chinese Hat.png"/>
          <p:cNvPicPr>
            <a:picLocks noChangeAspect="1"/>
          </p:cNvPicPr>
          <p:nvPr/>
        </p:nvPicPr>
        <p:blipFill>
          <a:blip r:embed="rId3" cstate="print"/>
          <a:stretch>
            <a:fillRect/>
          </a:stretch>
        </p:blipFill>
        <p:spPr>
          <a:xfrm>
            <a:off x="20285811" y="-855456"/>
            <a:ext cx="4681737" cy="3511304"/>
          </a:xfrm>
          <a:prstGeom prst="rect">
            <a:avLst/>
          </a:prstGeom>
        </p:spPr>
      </p:pic>
      <p:pic>
        <p:nvPicPr>
          <p:cNvPr id="9" name="Picture 8" descr="top-hat.png"/>
          <p:cNvPicPr>
            <a:picLocks noChangeAspect="1"/>
          </p:cNvPicPr>
          <p:nvPr/>
        </p:nvPicPr>
        <p:blipFill>
          <a:blip r:embed="rId4" cstate="print"/>
          <a:stretch>
            <a:fillRect/>
          </a:stretch>
        </p:blipFill>
        <p:spPr>
          <a:xfrm>
            <a:off x="-9329697" y="-4921985"/>
            <a:ext cx="8571429" cy="7161906"/>
          </a:xfrm>
          <a:prstGeom prst="rect">
            <a:avLst/>
          </a:prstGeom>
        </p:spPr>
      </p:pic>
      <p:sp>
        <p:nvSpPr>
          <p:cNvPr id="6" name="Footer Placeholder 5">
            <a:extLst>
              <a:ext uri="{FF2B5EF4-FFF2-40B4-BE49-F238E27FC236}">
                <a16:creationId xmlns:a16="http://schemas.microsoft.com/office/drawing/2014/main" id="{5FEA235F-EAA8-4B67-9069-A8265BB4A81B}"/>
              </a:ext>
            </a:extLst>
          </p:cNvPr>
          <p:cNvSpPr>
            <a:spLocks noGrp="1"/>
          </p:cNvSpPr>
          <p:nvPr>
            <p:ph type="ftr" sz="quarter" idx="11"/>
          </p:nvPr>
        </p:nvSpPr>
        <p:spPr/>
        <p:txBody>
          <a:bodyPr/>
          <a:lstStyle/>
          <a:p>
            <a:pPr>
              <a:defRPr/>
            </a:pPr>
            <a:r>
              <a:rPr lang="en-US"/>
              <a:t>KKJ 2019</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9" fill="hold" nodeType="withEffect">
                                  <p:stCondLst>
                                    <p:cond delay="100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1000" fill="hold"/>
                                        <p:tgtEl>
                                          <p:spTgt spid="5"/>
                                        </p:tgtEl>
                                        <p:attrNameLst>
                                          <p:attrName>ppt_x</p:attrName>
                                        </p:attrNameLst>
                                      </p:cBhvr>
                                      <p:tavLst>
                                        <p:tav tm="0">
                                          <p:val>
                                            <p:strVal val="0-#ppt_w/2"/>
                                          </p:val>
                                        </p:tav>
                                        <p:tav tm="100000">
                                          <p:val>
                                            <p:strVal val="#ppt_x"/>
                                          </p:val>
                                        </p:tav>
                                      </p:tavLst>
                                    </p:anim>
                                    <p:anim calcmode="lin" valueType="num">
                                      <p:cBhvr additive="base">
                                        <p:cTn id="10" dur="1000" fill="hold"/>
                                        <p:tgtEl>
                                          <p:spTgt spid="5"/>
                                        </p:tgtEl>
                                        <p:attrNameLst>
                                          <p:attrName>ppt_y</p:attrName>
                                        </p:attrNameLst>
                                      </p:cBhvr>
                                      <p:tavLst>
                                        <p:tav tm="0">
                                          <p:val>
                                            <p:strVal val="0-#ppt_h/2"/>
                                          </p:val>
                                        </p:tav>
                                        <p:tav tm="100000">
                                          <p:val>
                                            <p:strVal val="#ppt_y"/>
                                          </p:val>
                                        </p:tav>
                                      </p:tavLst>
                                    </p:anim>
                                  </p:childTnLst>
                                </p:cTn>
                              </p:par>
                              <p:par>
                                <p:cTn id="11" presetID="8" presetClass="emph" presetSubtype="0" fill="hold" nodeType="withEffect">
                                  <p:stCondLst>
                                    <p:cond delay="1000"/>
                                  </p:stCondLst>
                                  <p:childTnLst>
                                    <p:animRot by="21600000">
                                      <p:cBhvr>
                                        <p:cTn id="12" dur="1000" fill="hold"/>
                                        <p:tgtEl>
                                          <p:spTgt spid="5"/>
                                        </p:tgtEl>
                                        <p:attrNameLst>
                                          <p:attrName>r</p:attrName>
                                        </p:attrNameLst>
                                      </p:cBhvr>
                                    </p:animRot>
                                  </p:childTnLst>
                                </p:cTn>
                              </p:par>
                            </p:childTnLst>
                          </p:cTn>
                        </p:par>
                        <p:par>
                          <p:cTn id="13" fill="hold">
                            <p:stCondLst>
                              <p:cond delay="2000"/>
                            </p:stCondLst>
                            <p:childTnLst>
                              <p:par>
                                <p:cTn id="14" presetID="0" presetClass="path" presetSubtype="0" accel="50000" decel="50000" fill="hold" nodeType="afterEffect">
                                  <p:stCondLst>
                                    <p:cond delay="0"/>
                                  </p:stCondLst>
                                  <p:childTnLst>
                                    <p:animMotion origin="layout" path="M 4.72222E-6 0.00649 C 0.06718 -0.0956 0.13454 -0.19745 0.21979 -0.19606 C 0.30503 -0.19444 0.41961 0.00649 0.51163 0.01551 C 0.60364 0.02454 0.7 -0.11944 0.77204 -0.14189 C 0.84409 -0.16412 0.91128 -0.11898 0.94427 -0.11805 C 0.97725 -0.11689 0.95503 -0.13564 0.96979 -0.13611 " pathEditMode="relative" rAng="0" ptsTypes="aaaaaA">
                                      <p:cBhvr>
                                        <p:cTn id="15" dur="3000" fill="hold"/>
                                        <p:tgtEl>
                                          <p:spTgt spid="5"/>
                                        </p:tgtEl>
                                        <p:attrNameLst>
                                          <p:attrName>ppt_x</p:attrName>
                                          <p:attrName>ppt_y</p:attrName>
                                        </p:attrNameLst>
                                      </p:cBhvr>
                                      <p:rCtr x="48900" y="-9300"/>
                                    </p:animMotion>
                                  </p:childTnLst>
                                </p:cTn>
                              </p:par>
                              <p:par>
                                <p:cTn id="16" presetID="32" presetClass="emph" presetSubtype="0" fill="hold" nodeType="withEffect">
                                  <p:stCondLst>
                                    <p:cond delay="0"/>
                                  </p:stCondLst>
                                  <p:childTnLst>
                                    <p:animClr clrSpc="rgb" dir="cw">
                                      <p:cBhvr override="childStyle">
                                        <p:cTn id="17" dur="100" fill="hold"/>
                                        <p:tgtEl>
                                          <p:spTgt spid="5"/>
                                        </p:tgtEl>
                                        <p:attrNameLst>
                                          <p:attrName>style.color</p:attrName>
                                        </p:attrNameLst>
                                      </p:cBhvr>
                                      <p:to>
                                        <a:srgbClr val="FFFFFF"/>
                                      </p:to>
                                    </p:animClr>
                                    <p:animClr clrSpc="rgb" dir="cw">
                                      <p:cBhvr>
                                        <p:cTn id="18" dur="100" fill="hold"/>
                                        <p:tgtEl>
                                          <p:spTgt spid="5"/>
                                        </p:tgtEl>
                                        <p:attrNameLst>
                                          <p:attrName>fillcolor</p:attrName>
                                        </p:attrNameLst>
                                      </p:cBhvr>
                                      <p:to>
                                        <a:srgbClr val="FFFFFF"/>
                                      </p:to>
                                    </p:animClr>
                                    <p:set>
                                      <p:cBhvr>
                                        <p:cTn id="19" dur="100" fill="hold"/>
                                        <p:tgtEl>
                                          <p:spTgt spid="5"/>
                                        </p:tgtEl>
                                        <p:attrNameLst>
                                          <p:attrName>fill.type</p:attrName>
                                        </p:attrNameLst>
                                      </p:cBhvr>
                                      <p:to>
                                        <p:strVal val="solid"/>
                                      </p:to>
                                    </p:set>
                                    <p:set>
                                      <p:cBhvr>
                                        <p:cTn id="20" dur="100" fill="hold"/>
                                        <p:tgtEl>
                                          <p:spTgt spid="5"/>
                                        </p:tgtEl>
                                        <p:attrNameLst>
                                          <p:attrName>fill.on</p:attrName>
                                        </p:attrNameLst>
                                      </p:cBhvr>
                                      <p:to>
                                        <p:strVal val="true"/>
                                      </p:to>
                                    </p:se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childTnLst>
                          </p:cTn>
                        </p:par>
                        <p:par>
                          <p:cTn id="26" fill="hold">
                            <p:stCondLst>
                              <p:cond delay="5000"/>
                            </p:stCondLst>
                            <p:childTnLst>
                              <p:par>
                                <p:cTn id="27" presetID="2" presetClass="entr" presetSubtype="3"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1+#ppt_w/2"/>
                                          </p:val>
                                        </p:tav>
                                        <p:tav tm="100000">
                                          <p:val>
                                            <p:strVal val="#ppt_x"/>
                                          </p:val>
                                        </p:tav>
                                      </p:tavLst>
                                    </p:anim>
                                    <p:anim calcmode="lin" valueType="num">
                                      <p:cBhvr additive="base">
                                        <p:cTn id="30" dur="1000" fill="hold"/>
                                        <p:tgtEl>
                                          <p:spTgt spid="7"/>
                                        </p:tgtEl>
                                        <p:attrNameLst>
                                          <p:attrName>ppt_y</p:attrName>
                                        </p:attrNameLst>
                                      </p:cBhvr>
                                      <p:tavLst>
                                        <p:tav tm="0">
                                          <p:val>
                                            <p:strVal val="0-#ppt_h/2"/>
                                          </p:val>
                                        </p:tav>
                                        <p:tav tm="100000">
                                          <p:val>
                                            <p:strVal val="#ppt_y"/>
                                          </p:val>
                                        </p:tav>
                                      </p:tavLst>
                                    </p:anim>
                                  </p:childTnLst>
                                </p:cTn>
                              </p:par>
                              <p:par>
                                <p:cTn id="31" presetID="6" presetClass="emph" presetSubtype="0" fill="hold" nodeType="withEffect">
                                  <p:stCondLst>
                                    <p:cond delay="0"/>
                                  </p:stCondLst>
                                  <p:childTnLst>
                                    <p:animScale>
                                      <p:cBhvr>
                                        <p:cTn id="32" dur="1000" fill="hold"/>
                                        <p:tgtEl>
                                          <p:spTgt spid="7"/>
                                        </p:tgtEl>
                                      </p:cBhvr>
                                      <p:by x="35000" y="35000"/>
                                    </p:animScale>
                                  </p:childTnLst>
                                </p:cTn>
                              </p:par>
                              <p:par>
                                <p:cTn id="33" presetID="8" presetClass="emph" presetSubtype="0" fill="hold" nodeType="withEffect">
                                  <p:stCondLst>
                                    <p:cond delay="0"/>
                                  </p:stCondLst>
                                  <p:childTnLst>
                                    <p:animRot by="-1200000">
                                      <p:cBhvr>
                                        <p:cTn id="34" dur="1000" fill="hold"/>
                                        <p:tgtEl>
                                          <p:spTgt spid="7"/>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par>
                          <p:cTn id="41" fill="hold">
                            <p:stCondLst>
                              <p:cond delay="0"/>
                            </p:stCondLst>
                            <p:childTnLst>
                              <p:par>
                                <p:cTn id="42" presetID="0" presetClass="path" presetSubtype="0" accel="50000" decel="50000" fill="hold" nodeType="afterEffect">
                                  <p:stCondLst>
                                    <p:cond delay="0"/>
                                  </p:stCondLst>
                                  <p:childTnLst>
                                    <p:animMotion origin="layout" path="M -0.07005 0.07238 C -0.07925 0.07052 -0.08811 0.06944 -0.09696 0.06821 C -0.11849 0.06852 -0.1395 0.06867 -0.16102 0.06944 C -0.17439 0.07006 -0.18707 0.075 -0.20026 0.07654 C -0.2079 0.07963 -0.21623 0.08056 -0.22387 0.08349 C -0.23255 0.08673 -0.24071 0.0912 -0.24922 0.09491 C -0.25339 0.09954 -0.25582 0.10015 -0.26172 0.1017 C -0.26259 0.10293 -0.26328 0.10386 -0.26432 0.10463 C -0.26571 0.10571 -0.26745 0.10617 -0.26884 0.10741 C -0.27543 0.1142 -0.27977 0.12346 -0.28689 0.12978 C -0.28898 0.1375 -0.29349 0.14306 -0.29644 0.14969 C -0.29887 0.15602 -0.30096 0.1625 -0.30356 0.16821 C -0.31311 0.19028 -0.31832 0.21404 -0.32717 0.23627 C -0.32908 0.24676 -0.33359 0.25571 -0.33568 0.26574 C -0.33898 0.28056 -0.34089 0.29506 -0.34696 0.30957 C -0.34974 0.32469 -0.35721 0.34028 -0.36224 0.35463 C -0.36346 0.35926 -0.36762 0.37608 -0.37335 0.38133 C -0.37908 0.39815 -0.38759 0.41497 -0.39696 0.42963 C -0.40217 0.4463 -0.42214 0.46219 -0.43481 0.47346 C -0.43915 0.47747 -0.44436 0.48071 -0.44905 0.48457 C -0.45877 0.49367 -0.45182 0.49043 -0.45998 0.49321 C -0.46745 0.49815 -0.47005 0.49877 -0.47786 0.5017 C -0.50269 0.50139 -0.52769 0.50417 -0.55217 0.49877 C -0.57908 0.49275 -0.60391 0.47824 -0.63168 0.47346 C -0.64852 0.47469 -0.67023 0.47515 -0.68741 0.48056 C -0.69418 0.48256 -0.69905 0.4858 -0.70547 0.48765 C -0.71484 0.49506 -0.72335 0.50231 -0.73221 0.50988 C -0.73585 0.51358 -0.74054 0.5159 -0.74349 0.51991 C -0.74852 0.52701 -0.75425 0.53457 -0.75998 0.5409 C -0.76606 0.54815 -0.77179 0.55571 -0.77804 0.5625 C -0.78047 0.56497 -0.78516 0.5696 -0.78516 0.56991 C -0.79175 0.5838 -0.81363 0.60556 -0.82839 0.61173 C -0.83411 0.61451 -0.84019 0.61497 -0.84661 0.6159 C -0.86953 0.62469 -0.89748 0.61096 -0.91936 0.60324 C -0.93255 0.59275 -0.94679 0.58457 -0.95981 0.57377 C -0.97023 0.56481 -0.97734 0.55 -0.98915 0.54275 C -0.99366 0.53534 -0.99471 0.53302 -1.00148 0.5284 C -1.00495 0.5233 -1.00981 0.51744 -1.01571 0.5159 C -1.0204 0.51034 -1.02821 0.5037 -1.03516 0.5017 C -1.06519 0.48117 -1.09089 0.47346 -1.12821 0.47346 " pathEditMode="relative" rAng="0" ptsTypes="AAAAAAAAAAAAAAAAAAAAAAAAAAAAAAAAAAAAAAAA">
                                      <p:cBhvr>
                                        <p:cTn id="43" dur="2000" fill="hold"/>
                                        <p:tgtEl>
                                          <p:spTgt spid="8"/>
                                        </p:tgtEl>
                                        <p:attrNameLst>
                                          <p:attrName>ppt_x</p:attrName>
                                          <p:attrName>ppt_y</p:attrName>
                                        </p:attrNameLst>
                                      </p:cBhvr>
                                      <p:rCtr x="-52908" y="27099"/>
                                    </p:animMotion>
                                  </p:childTnLst>
                                </p:cTn>
                              </p:par>
                              <p:par>
                                <p:cTn id="44" presetID="6" presetClass="emph" presetSubtype="0" fill="hold" nodeType="withEffect">
                                  <p:stCondLst>
                                    <p:cond delay="0"/>
                                  </p:stCondLst>
                                  <p:childTnLst>
                                    <p:animScale>
                                      <p:cBhvr>
                                        <p:cTn id="45" dur="2000" fill="hold"/>
                                        <p:tgtEl>
                                          <p:spTgt spid="8"/>
                                        </p:tgtEl>
                                      </p:cBhvr>
                                      <p:by x="25000" y="25000"/>
                                    </p:animScale>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childTnLst>
                                </p:cTn>
                              </p:par>
                            </p:childTnLst>
                          </p:cTn>
                        </p:par>
                        <p:par>
                          <p:cTn id="50" fill="hold">
                            <p:stCondLst>
                              <p:cond delay="0"/>
                            </p:stCondLst>
                            <p:childTnLst>
                              <p:par>
                                <p:cTn id="51" presetID="0" presetClass="path" presetSubtype="0" accel="50000" decel="50000" fill="hold" nodeType="afterEffect">
                                  <p:stCondLst>
                                    <p:cond delay="0"/>
                                  </p:stCondLst>
                                  <p:childTnLst>
                                    <p:animMotion origin="layout" path="M -0.0105 0.12469 C 0.40564 0.15432 0.82196 0.18488 0.88724 0.31189 C 0.95252 0.43935 0.45842 0.7926 0.38134 0.88889 " pathEditMode="relative" rAng="0" ptsTypes="AAA">
                                      <p:cBhvr>
                                        <p:cTn id="52" dur="2000" fill="hold"/>
                                        <p:tgtEl>
                                          <p:spTgt spid="9"/>
                                        </p:tgtEl>
                                        <p:attrNameLst>
                                          <p:attrName>ppt_x</p:attrName>
                                          <p:attrName>ppt_y</p:attrName>
                                        </p:attrNameLst>
                                      </p:cBhvr>
                                      <p:rCtr x="45182" y="38210"/>
                                    </p:animMotion>
                                  </p:childTnLst>
                                </p:cTn>
                              </p:par>
                              <p:par>
                                <p:cTn id="53" presetID="6" presetClass="emph" presetSubtype="0" fill="hold" nodeType="withEffect">
                                  <p:stCondLst>
                                    <p:cond delay="0"/>
                                  </p:stCondLst>
                                  <p:childTnLst>
                                    <p:animScale>
                                      <p:cBhvr>
                                        <p:cTn id="54" dur="2000" fill="hold"/>
                                        <p:tgtEl>
                                          <p:spTgt spid="9"/>
                                        </p:tgtEl>
                                      </p:cBhvr>
                                      <p:by x="12000" y="12000"/>
                                    </p:animScale>
                                  </p:childTnLst>
                                </p:cTn>
                              </p:par>
                              <p:par>
                                <p:cTn id="55" presetID="8" presetClass="emph" presetSubtype="0" fill="hold" nodeType="withEffect">
                                  <p:stCondLst>
                                    <p:cond delay="0"/>
                                  </p:stCondLst>
                                  <p:childTnLst>
                                    <p:animRot by="-1800000">
                                      <p:cBhvr>
                                        <p:cTn id="5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IMPACT Observatory</a:t>
            </a:r>
          </a:p>
        </p:txBody>
      </p:sp>
      <p:sp>
        <p:nvSpPr>
          <p:cNvPr id="3" name="Content Placeholder 2"/>
          <p:cNvSpPr>
            <a:spLocks noGrp="1"/>
          </p:cNvSpPr>
          <p:nvPr>
            <p:ph idx="1"/>
          </p:nvPr>
        </p:nvSpPr>
        <p:spPr>
          <a:xfrm>
            <a:off x="914400" y="2400302"/>
            <a:ext cx="16459200" cy="6995459"/>
          </a:xfrm>
        </p:spPr>
        <p:txBody>
          <a:bodyPr>
            <a:normAutofit fontScale="77500" lnSpcReduction="20000"/>
          </a:bodyPr>
          <a:lstStyle/>
          <a:p>
            <a:endParaRPr lang="en-CA" b="1" dirty="0"/>
          </a:p>
          <a:p>
            <a:pPr marL="0" indent="0">
              <a:buNone/>
            </a:pPr>
            <a:endParaRPr lang="en-CA" sz="5400" dirty="0"/>
          </a:p>
          <a:p>
            <a:pPr marL="0" indent="0">
              <a:buNone/>
            </a:pPr>
            <a:r>
              <a:rPr lang="en-CA" sz="5400" b="1" dirty="0"/>
              <a:t>IMP</a:t>
            </a:r>
            <a:r>
              <a:rPr lang="en-CA" sz="5400" dirty="0"/>
              <a:t>roving </a:t>
            </a:r>
            <a:r>
              <a:rPr lang="en-CA" sz="5400" b="1" dirty="0"/>
              <a:t>A</a:t>
            </a:r>
            <a:r>
              <a:rPr lang="en-CA" sz="5400" dirty="0"/>
              <a:t>ccess</a:t>
            </a:r>
            <a:r>
              <a:rPr lang="en-CA" sz="5400" b="1" dirty="0"/>
              <a:t> </a:t>
            </a:r>
            <a:r>
              <a:rPr lang="en-CA" sz="5400" dirty="0"/>
              <a:t>to</a:t>
            </a:r>
            <a:r>
              <a:rPr lang="en-CA" sz="5400" b="1" dirty="0"/>
              <a:t> C</a:t>
            </a:r>
            <a:r>
              <a:rPr lang="en-CA" sz="5400" dirty="0"/>
              <a:t>linical</a:t>
            </a:r>
            <a:r>
              <a:rPr lang="en-CA" sz="5400" b="1" dirty="0"/>
              <a:t> T</a:t>
            </a:r>
            <a:r>
              <a:rPr lang="en-CA" sz="5400" dirty="0"/>
              <a:t>rial</a:t>
            </a:r>
            <a:r>
              <a:rPr lang="en-CA" sz="5400" b="1" dirty="0"/>
              <a:t> </a:t>
            </a:r>
            <a:r>
              <a:rPr lang="en-CA" sz="5400" dirty="0"/>
              <a:t>data</a:t>
            </a:r>
            <a:r>
              <a:rPr lang="en-CA" sz="5400" b="1" dirty="0"/>
              <a:t> - </a:t>
            </a:r>
            <a:r>
              <a:rPr lang="en-CA" b="1" dirty="0"/>
              <a:t>IMPACT </a:t>
            </a:r>
            <a:r>
              <a:rPr lang="en-CA" dirty="0"/>
              <a:t>Observatory </a:t>
            </a:r>
          </a:p>
          <a:p>
            <a:pPr marL="0" indent="0" algn="ctr">
              <a:buNone/>
            </a:pPr>
            <a:r>
              <a:rPr lang="en-CA" dirty="0"/>
              <a:t>of </a:t>
            </a:r>
          </a:p>
          <a:p>
            <a:pPr marL="0" indent="0">
              <a:buNone/>
            </a:pPr>
            <a:r>
              <a:rPr lang="en-CA" dirty="0"/>
              <a:t>ongoing transition in clinical research regarding data sharing; </a:t>
            </a:r>
            <a:endParaRPr lang="en-CA" b="1" dirty="0"/>
          </a:p>
          <a:p>
            <a:pPr marL="0" indent="0">
              <a:buNone/>
            </a:pPr>
            <a:r>
              <a:rPr lang="en-CA" dirty="0"/>
              <a:t>opportunities and barriers</a:t>
            </a:r>
            <a:endParaRPr lang="en-CA" b="1" dirty="0"/>
          </a:p>
          <a:p>
            <a:pPr marL="0" indent="0">
              <a:buNone/>
            </a:pPr>
            <a:br>
              <a:rPr lang="en-CA" b="1" dirty="0"/>
            </a:br>
            <a:endParaRPr lang="en-CA" dirty="0"/>
          </a:p>
        </p:txBody>
      </p:sp>
      <p:sp>
        <p:nvSpPr>
          <p:cNvPr id="4" name="Footer Placeholder 3"/>
          <p:cNvSpPr>
            <a:spLocks noGrp="1"/>
          </p:cNvSpPr>
          <p:nvPr>
            <p:ph type="ftr" sz="quarter" idx="11"/>
          </p:nvPr>
        </p:nvSpPr>
        <p:spPr/>
        <p:txBody>
          <a:bodyPr/>
          <a:lstStyle/>
          <a:p>
            <a:pPr defTabSz="1371600" fontAlgn="auto">
              <a:spcBef>
                <a:spcPts val="0"/>
              </a:spcBef>
              <a:spcAft>
                <a:spcPts val="0"/>
              </a:spcAft>
              <a:defRPr/>
            </a:pPr>
            <a:r>
              <a:rPr lang="en-US" sz="1800" dirty="0">
                <a:solidFill>
                  <a:srgbClr val="2D2D2D">
                    <a:tint val="75000"/>
                  </a:srgbClr>
                </a:solidFill>
                <a:latin typeface="Calibri" panose="020F0502020204030204"/>
                <a:ea typeface="+mn-ea"/>
              </a:rPr>
              <a:t>KKJ 2019</a:t>
            </a:r>
          </a:p>
        </p:txBody>
      </p:sp>
      <p:pic>
        <p:nvPicPr>
          <p:cNvPr id="5" name="Picture 2" descr="D:\Nevena\Downloads\newfelpro-logotip_polozeni.jpg">
            <a:extLst>
              <a:ext uri="{FF2B5EF4-FFF2-40B4-BE49-F238E27FC236}">
                <a16:creationId xmlns:a16="http://schemas.microsoft.com/office/drawing/2014/main" id="{D54D1AAA-D529-48CB-9E26-1A78C5D75C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0753" y="8089413"/>
            <a:ext cx="3670601" cy="848316"/>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a:extLst>
              <a:ext uri="{FF2B5EF4-FFF2-40B4-BE49-F238E27FC236}">
                <a16:creationId xmlns:a16="http://schemas.microsoft.com/office/drawing/2014/main" id="{F79B982C-3CB3-4A89-8FCB-14B3980FB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4135" y="7969571"/>
            <a:ext cx="1569465" cy="1426190"/>
          </a:xfrm>
          <a:prstGeom prst="rect">
            <a:avLst/>
          </a:prstGeom>
        </p:spPr>
      </p:pic>
    </p:spTree>
    <p:extLst>
      <p:ext uri="{BB962C8B-B14F-4D97-AF65-F5344CB8AC3E}">
        <p14:creationId xmlns:p14="http://schemas.microsoft.com/office/powerpoint/2010/main" val="715088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960232-ACA3-4D6C-A1AF-FF5A172FB0F3}"/>
              </a:ext>
            </a:extLst>
          </p:cNvPr>
          <p:cNvSpPr>
            <a:spLocks noGrp="1"/>
          </p:cNvSpPr>
          <p:nvPr>
            <p:ph type="ftr" sz="quarter" idx="11"/>
          </p:nvPr>
        </p:nvSpPr>
        <p:spPr/>
        <p:txBody>
          <a:bodyPr/>
          <a:lstStyle/>
          <a:p>
            <a:pPr>
              <a:defRPr/>
            </a:pPr>
            <a:r>
              <a:rPr lang="en-US"/>
              <a:t>KKJ 2019</a:t>
            </a:r>
            <a:endParaRPr lang="en-US" dirty="0"/>
          </a:p>
        </p:txBody>
      </p:sp>
      <p:sp>
        <p:nvSpPr>
          <p:cNvPr id="3" name="Content Placeholder 2">
            <a:extLst>
              <a:ext uri="{FF2B5EF4-FFF2-40B4-BE49-F238E27FC236}">
                <a16:creationId xmlns:a16="http://schemas.microsoft.com/office/drawing/2014/main" id="{50866670-908E-44EF-A368-AAC9656B86F7}"/>
              </a:ext>
            </a:extLst>
          </p:cNvPr>
          <p:cNvSpPr>
            <a:spLocks noGrp="1"/>
          </p:cNvSpPr>
          <p:nvPr>
            <p:ph idx="4294967295"/>
          </p:nvPr>
        </p:nvSpPr>
        <p:spPr>
          <a:xfrm>
            <a:off x="655320" y="890587"/>
            <a:ext cx="16459200" cy="7460934"/>
          </a:xfrm>
        </p:spPr>
        <p:txBody>
          <a:bodyPr>
            <a:normAutofit fontScale="85000" lnSpcReduction="20000"/>
          </a:bodyPr>
          <a:lstStyle/>
          <a:p>
            <a:pPr marL="0" indent="0">
              <a:buNone/>
            </a:pPr>
            <a:r>
              <a:rPr lang="en-CA" b="1" dirty="0"/>
              <a:t>Observatories or natural experiments </a:t>
            </a:r>
          </a:p>
          <a:p>
            <a:pPr marL="0" indent="0">
              <a:buNone/>
            </a:pPr>
            <a:r>
              <a:rPr lang="en-US" sz="5600" dirty="0"/>
              <a:t>are epidemiological studies that </a:t>
            </a:r>
          </a:p>
          <a:p>
            <a:r>
              <a:rPr lang="en-US" b="1" dirty="0"/>
              <a:t>assess </a:t>
            </a:r>
            <a:r>
              <a:rPr lang="en-US" dirty="0"/>
              <a:t>the impact of one or several	interventions that are not controlled by the 	observatory researcher(s) </a:t>
            </a:r>
          </a:p>
          <a:p>
            <a:r>
              <a:rPr lang="en-US" b="1" dirty="0"/>
              <a:t>to inform </a:t>
            </a:r>
            <a:r>
              <a:rPr lang="en-US" dirty="0"/>
              <a:t>the process and indicate trends. </a:t>
            </a:r>
          </a:p>
          <a:p>
            <a:endParaRPr lang="en-US" dirty="0"/>
          </a:p>
          <a:p>
            <a:pPr marL="0" indent="0">
              <a:buNone/>
            </a:pPr>
            <a:r>
              <a:rPr lang="en-US" b="1" dirty="0"/>
              <a:t>IMPACT Observatory</a:t>
            </a:r>
            <a:r>
              <a:rPr lang="en-US" dirty="0"/>
              <a:t>: </a:t>
            </a:r>
            <a:r>
              <a:rPr lang="en-US" sz="5600" dirty="0"/>
              <a:t>multiple players act on CT data sharing with a consequent impact on the CT enterprise. </a:t>
            </a:r>
            <a:endParaRPr lang="en-CA" sz="5600" dirty="0"/>
          </a:p>
          <a:p>
            <a:endParaRPr lang="en-CA" dirty="0"/>
          </a:p>
        </p:txBody>
      </p:sp>
      <p:sp>
        <p:nvSpPr>
          <p:cNvPr id="5" name="TextBox 4">
            <a:extLst>
              <a:ext uri="{FF2B5EF4-FFF2-40B4-BE49-F238E27FC236}">
                <a16:creationId xmlns:a16="http://schemas.microsoft.com/office/drawing/2014/main" id="{F33A53B6-B567-4833-A9E2-C6A3B8A4B4B9}"/>
              </a:ext>
            </a:extLst>
          </p:cNvPr>
          <p:cNvSpPr txBox="1"/>
          <p:nvPr/>
        </p:nvSpPr>
        <p:spPr>
          <a:xfrm>
            <a:off x="0" y="9165194"/>
            <a:ext cx="17963764" cy="338554"/>
          </a:xfrm>
          <a:prstGeom prst="rect">
            <a:avLst/>
          </a:prstGeom>
          <a:noFill/>
        </p:spPr>
        <p:txBody>
          <a:bodyPr wrap="none" rtlCol="0">
            <a:spAutoFit/>
          </a:bodyPr>
          <a:lstStyle/>
          <a:p>
            <a:r>
              <a:rPr lang="en-CA" sz="1600" dirty="0"/>
              <a:t>Krleža-Jerić, Karmela et al. “IMPACT Observatory: tracking the evolution of clinical trial data sharing and research integrity.” </a:t>
            </a:r>
            <a:r>
              <a:rPr lang="en-CA" sz="1600" i="1" dirty="0" err="1"/>
              <a:t>Biochemia</a:t>
            </a:r>
            <a:r>
              <a:rPr lang="en-CA" sz="1600" i="1" dirty="0"/>
              <a:t> </a:t>
            </a:r>
            <a:r>
              <a:rPr lang="en-CA" sz="1600" i="1" dirty="0" err="1"/>
              <a:t>medica</a:t>
            </a:r>
            <a:r>
              <a:rPr lang="en-CA" sz="1600" dirty="0"/>
              <a:t> vol. 26,3 (2016): 308-307. doi:10.11613/BM.2016.035</a:t>
            </a:r>
          </a:p>
        </p:txBody>
      </p:sp>
    </p:spTree>
    <p:extLst>
      <p:ext uri="{BB962C8B-B14F-4D97-AF65-F5344CB8AC3E}">
        <p14:creationId xmlns:p14="http://schemas.microsoft.com/office/powerpoint/2010/main" val="566950125"/>
      </p:ext>
    </p:extLst>
  </p:cSld>
  <p:clrMapOvr>
    <a:masterClrMapping/>
  </p:clrMapOvr>
  <p:transition/>
</p:sld>
</file>

<file path=ppt/theme/theme1.xml><?xml version="1.0" encoding="utf-8"?>
<a:theme xmlns:a="http://schemas.openxmlformats.org/drawingml/2006/main" name="Animated PowerPoint template">
  <a:themeElements>
    <a:clrScheme name="Mama">
      <a:dk1>
        <a:srgbClr val="2D2D2D"/>
      </a:dk1>
      <a:lt1>
        <a:srgbClr val="FFFFFF"/>
      </a:lt1>
      <a:dk2>
        <a:srgbClr val="3C3C3C"/>
      </a:dk2>
      <a:lt2>
        <a:srgbClr val="F2F2F2"/>
      </a:lt2>
      <a:accent1>
        <a:srgbClr val="C00000"/>
      </a:accent1>
      <a:accent2>
        <a:srgbClr val="DC9190"/>
      </a:accent2>
      <a:accent3>
        <a:srgbClr val="F3DADA"/>
      </a:accent3>
      <a:accent4>
        <a:srgbClr val="D8D8D8"/>
      </a:accent4>
      <a:accent5>
        <a:srgbClr val="A5A5A5"/>
      </a:accent5>
      <a:accent6>
        <a:srgbClr val="7F7F7F"/>
      </a:accent6>
      <a:hlink>
        <a:srgbClr val="D8243D"/>
      </a:hlink>
      <a:folHlink>
        <a:srgbClr val="9018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nimated PowerPoint template">
  <a:themeElements>
    <a:clrScheme name="Mama">
      <a:dk1>
        <a:srgbClr val="2D2D2D"/>
      </a:dk1>
      <a:lt1>
        <a:srgbClr val="FFFFFF"/>
      </a:lt1>
      <a:dk2>
        <a:srgbClr val="3C3C3C"/>
      </a:dk2>
      <a:lt2>
        <a:srgbClr val="F2F2F2"/>
      </a:lt2>
      <a:accent1>
        <a:srgbClr val="C00000"/>
      </a:accent1>
      <a:accent2>
        <a:srgbClr val="DC9190"/>
      </a:accent2>
      <a:accent3>
        <a:srgbClr val="F3DADA"/>
      </a:accent3>
      <a:accent4>
        <a:srgbClr val="D8D8D8"/>
      </a:accent4>
      <a:accent5>
        <a:srgbClr val="A5A5A5"/>
      </a:accent5>
      <a:accent6>
        <a:srgbClr val="7F7F7F"/>
      </a:accent6>
      <a:hlink>
        <a:srgbClr val="D8243D"/>
      </a:hlink>
      <a:folHlink>
        <a:srgbClr val="9018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81531</TotalTime>
  <Words>1405</Words>
  <Application>Microsoft Office PowerPoint</Application>
  <PresentationFormat>Custom</PresentationFormat>
  <Paragraphs>381</Paragraphs>
  <Slides>42</Slides>
  <Notes>3</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Calibri</vt:lpstr>
      <vt:lpstr>Courier New</vt:lpstr>
      <vt:lpstr>Adobe Caslon Pro</vt:lpstr>
      <vt:lpstr>Garamond</vt:lpstr>
      <vt:lpstr>Arial</vt:lpstr>
      <vt:lpstr>Aharoni</vt:lpstr>
      <vt:lpstr>Wingdings</vt:lpstr>
      <vt:lpstr>Animated PowerPoint template</vt:lpstr>
      <vt:lpstr>2_Animated PowerPoint template</vt:lpstr>
      <vt:lpstr> Karmela Krleža-Jerić, MD. M.Sc. D.Sc. Ottawa Group, IMPACT Observatory karmela@krleza.com &amp; krlezajk@hotmail.com</vt:lpstr>
      <vt:lpstr>Karmela Krleža-Jerić</vt:lpstr>
      <vt:lpstr>I am</vt:lpstr>
      <vt:lpstr>Memento – Hippocrates</vt:lpstr>
      <vt:lpstr>part 2</vt:lpstr>
      <vt:lpstr>Poll 1 </vt:lpstr>
      <vt:lpstr>Open access to trial data</vt:lpstr>
      <vt:lpstr>IMPACT Observatory</vt:lpstr>
      <vt:lpstr>PowerPoint Presentation</vt:lpstr>
      <vt:lpstr>IMPACT OBSERVATORY</vt:lpstr>
      <vt:lpstr>IMPACT Observatory story</vt:lpstr>
      <vt:lpstr>IMPACT Observatory</vt:lpstr>
      <vt:lpstr>Changes</vt:lpstr>
      <vt:lpstr>IMPACT Observatory challenges</vt:lpstr>
      <vt:lpstr>Issues and players</vt:lpstr>
      <vt:lpstr>PowerPoint Presentation</vt:lpstr>
      <vt:lpstr>Potential development</vt:lpstr>
      <vt:lpstr>Potential spin off</vt:lpstr>
      <vt:lpstr>What is IMPACT Observatory</vt:lpstr>
      <vt:lpstr>Who is IMPACT Observatory</vt:lpstr>
      <vt:lpstr>Methodology</vt:lpstr>
      <vt:lpstr>PowerPoint Presentation</vt:lpstr>
      <vt:lpstr>Methodology</vt:lpstr>
      <vt:lpstr>Scoping review</vt:lpstr>
      <vt:lpstr>Scoping review</vt:lpstr>
      <vt:lpstr>PowerPoint Presentation</vt:lpstr>
      <vt:lpstr>PowerPoint Presentation</vt:lpstr>
      <vt:lpstr>access</vt:lpstr>
      <vt:lpstr>Methodology</vt:lpstr>
      <vt:lpstr> Surveys and Interviews</vt:lpstr>
      <vt:lpstr>Interviews </vt:lpstr>
      <vt:lpstr>Interviews - key messages across</vt:lpstr>
      <vt:lpstr>Interviews</vt:lpstr>
      <vt:lpstr>Surveys of players </vt:lpstr>
      <vt:lpstr>survey comparison: what should be publicly available</vt:lpstr>
      <vt:lpstr>trialist survey</vt:lpstr>
      <vt:lpstr>PowerPoint Presentation</vt:lpstr>
      <vt:lpstr>consumers on data sharing</vt:lpstr>
      <vt:lpstr>PowerPoint Presentation</vt:lpstr>
      <vt:lpstr>PowerPoint Presentation</vt:lpstr>
      <vt:lpstr>Poll 2</vt:lpstr>
      <vt:lpstr>Anonymization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clinical trial data</dc:title>
  <dc:creator>Karmela Krleza-Jeric</dc:creator>
  <cp:keywords>Clinical Trial registration, results, open access</cp:keywords>
  <cp:lastModifiedBy>Karmela Krleza-Jeric</cp:lastModifiedBy>
  <cp:revision>2127</cp:revision>
  <dcterms:created xsi:type="dcterms:W3CDTF">2005-05-21T14:39:05Z</dcterms:created>
  <dcterms:modified xsi:type="dcterms:W3CDTF">2019-03-29T03:35:50Z</dcterms:modified>
</cp:coreProperties>
</file>